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sldIdLst>
    <p:sldId id="824" r:id="rId5"/>
    <p:sldId id="258" r:id="rId6"/>
    <p:sldId id="328" r:id="rId7"/>
    <p:sldId id="256" r:id="rId8"/>
    <p:sldId id="825" r:id="rId9"/>
    <p:sldId id="827" r:id="rId10"/>
    <p:sldId id="829" r:id="rId11"/>
    <p:sldId id="826" r:id="rId12"/>
    <p:sldId id="828" r:id="rId13"/>
    <p:sldId id="830" r:id="rId14"/>
    <p:sldId id="816" r:id="rId15"/>
  </p:sldIdLst>
  <p:sldSz cx="12192000" cy="6858000"/>
  <p:notesSz cx="6858000" cy="9144000"/>
  <p:defaultTextStyle>
    <a:defPPr>
      <a:defRPr lang="en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FAB"/>
    <a:srgbClr val="0617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1"/>
    <p:restoredTop sz="94681"/>
  </p:normalViewPr>
  <p:slideViewPr>
    <p:cSldViewPr snapToGrid="0">
      <p:cViewPr varScale="1">
        <p:scale>
          <a:sx n="107" d="100"/>
          <a:sy n="107" d="100"/>
        </p:scale>
        <p:origin x="976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F21B7-E1B9-B541-B27F-D0598ACAE2E3}" type="datetimeFigureOut">
              <a:rPr lang="nb-NO" smtClean="0"/>
              <a:t>06.01.2022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DE9E5-18B5-9040-B714-C72BC5345C7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8705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Regjeringen har bestemt at 2022 skal være Frivillighetens år 2022. </a:t>
            </a:r>
            <a:br>
              <a:rPr lang="nb-NO"/>
            </a:br>
            <a:r>
              <a:rPr lang="nb-NO"/>
              <a:t>Vi skal rette et flomlys på frivillig sektor – foreningene og de frivillige skal danse. </a:t>
            </a:r>
          </a:p>
          <a:p>
            <a:r>
              <a:rPr lang="nb-NO"/>
              <a:t>Vi skal få flere med....</a:t>
            </a:r>
          </a:p>
          <a:p>
            <a:r>
              <a:rPr lang="nb-NO"/>
              <a:t>Ta ned barrierer .... </a:t>
            </a:r>
          </a:p>
          <a:p>
            <a:r>
              <a:rPr lang="nb-NO"/>
              <a:t>Synliggjøre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ADE9E5-18B5-9040-B714-C72BC5345C74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68238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l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ADE9E5-18B5-9040-B714-C72BC5345C74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80153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 header, midtstilt, mange prik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C6D97-E2F1-8440-8F28-19278C2927F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474629"/>
            <a:ext cx="9144000" cy="713526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Overskrift</a:t>
            </a:r>
            <a:endParaRPr lang="en-NO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9BAC6BF-7830-DE4A-BB49-E246094E1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07184" y="-466747"/>
            <a:ext cx="1258709" cy="107740"/>
          </a:xfrm>
          <a:prstGeom prst="rect">
            <a:avLst/>
          </a:prstGeom>
        </p:spPr>
      </p:pic>
      <p:pic>
        <p:nvPicPr>
          <p:cNvPr id="15" name="Picture 14" descr="A picture containing food&#10;&#10;Description automatically generated">
            <a:extLst>
              <a:ext uri="{FF2B5EF4-FFF2-40B4-BE49-F238E27FC236}">
                <a16:creationId xmlns:a16="http://schemas.microsoft.com/office/drawing/2014/main" id="{BE2A2D86-869C-6946-82D6-C3B6578BAB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977828"/>
            <a:ext cx="12192000" cy="254000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0EE38FA8-75BC-FD4A-A4F1-0A3BFE1E13A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6201" y="3322066"/>
            <a:ext cx="7106676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 baseline="0">
                <a:solidFill>
                  <a:srgbClr val="FFEFA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Ut </a:t>
            </a:r>
            <a:r>
              <a:rPr lang="en-GB" err="1"/>
              <a:t>wisi</a:t>
            </a:r>
            <a:r>
              <a:rPr lang="en-GB"/>
              <a:t> </a:t>
            </a:r>
            <a:r>
              <a:rPr lang="en-GB" err="1"/>
              <a:t>enim</a:t>
            </a:r>
            <a:r>
              <a:rPr lang="en-GB"/>
              <a:t> ad minim </a:t>
            </a:r>
            <a:r>
              <a:rPr lang="en-GB" err="1"/>
              <a:t>veniam</a:t>
            </a:r>
            <a:r>
              <a:rPr lang="en-GB"/>
              <a:t>, </a:t>
            </a:r>
            <a:r>
              <a:rPr lang="en-GB" err="1"/>
              <a:t>quis</a:t>
            </a:r>
            <a:r>
              <a:rPr lang="en-GB"/>
              <a:t> </a:t>
            </a:r>
            <a:r>
              <a:rPr lang="en-GB" err="1"/>
              <a:t>nostrud</a:t>
            </a:r>
            <a:r>
              <a:rPr lang="en-GB"/>
              <a:t> </a:t>
            </a:r>
            <a:r>
              <a:rPr lang="en-GB" err="1"/>
              <a:t>exerci</a:t>
            </a:r>
            <a:r>
              <a:rPr lang="en-GB"/>
              <a:t> </a:t>
            </a:r>
            <a:r>
              <a:rPr lang="en-GB" err="1"/>
              <a:t>tation</a:t>
            </a:r>
            <a:r>
              <a:rPr lang="en-GB"/>
              <a:t> </a:t>
            </a:r>
            <a:r>
              <a:rPr lang="en-GB" err="1"/>
              <a:t>ullamcorper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lobortis</a:t>
            </a:r>
            <a:r>
              <a:rPr lang="en-GB"/>
              <a:t> </a:t>
            </a:r>
            <a:r>
              <a:rPr lang="en-GB" err="1"/>
              <a:t>nisl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aliquip</a:t>
            </a:r>
            <a:r>
              <a:rPr lang="en-GB"/>
              <a:t> ex </a:t>
            </a:r>
            <a:r>
              <a:rPr lang="en-GB" err="1"/>
              <a:t>ea</a:t>
            </a:r>
            <a:r>
              <a:rPr lang="en-GB"/>
              <a:t> </a:t>
            </a:r>
            <a:r>
              <a:rPr lang="en-GB" err="1"/>
              <a:t>commodo</a:t>
            </a:r>
            <a:r>
              <a:rPr lang="en-GB"/>
              <a:t> </a:t>
            </a:r>
            <a:r>
              <a:rPr lang="en-GB" err="1"/>
              <a:t>consequat</a:t>
            </a:r>
            <a:r>
              <a:rPr lang="en-GB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7733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 header, venstrestilt, få prik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9BAC6BF-7830-DE4A-BB49-E246094E1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07184" y="-466747"/>
            <a:ext cx="1258709" cy="10774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522C994-C1FA-5B41-AC2A-624984CE17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8778" y="1880172"/>
            <a:ext cx="4806476" cy="70267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Overskrift</a:t>
            </a:r>
            <a:endParaRPr lang="en-NO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4A49842-DAD7-7B4F-BE1E-F0DCA5EDD73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8777" y="2892295"/>
            <a:ext cx="4806476" cy="2539999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i="0" baseline="0">
                <a:solidFill>
                  <a:srgbClr val="FFEFA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/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/>
          </a:p>
          <a:p>
            <a:endParaRPr lang="en-GB"/>
          </a:p>
        </p:txBody>
      </p:sp>
      <p:sp>
        <p:nvSpPr>
          <p:cNvPr id="12" name="Plassholder for innhold 2">
            <a:extLst>
              <a:ext uri="{FF2B5EF4-FFF2-40B4-BE49-F238E27FC236}">
                <a16:creationId xmlns:a16="http://schemas.microsoft.com/office/drawing/2014/main" id="{45E45CDA-716F-F24D-A3F3-AADE3F6D7E5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889625" y="0"/>
            <a:ext cx="6302375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pic>
        <p:nvPicPr>
          <p:cNvPr id="6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C11E69CF-0DF9-9347-9373-E1B5079DC1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977828"/>
            <a:ext cx="12192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66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med mye tekst og 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9BAC6BF-7830-DE4A-BB49-E246094E1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07184" y="-466747"/>
            <a:ext cx="1258709" cy="107740"/>
          </a:xfrm>
          <a:prstGeom prst="rect">
            <a:avLst/>
          </a:prstGeom>
        </p:spPr>
      </p:pic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F5923853-1622-5B47-8845-AF633AC92F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977828"/>
            <a:ext cx="12192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818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llom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9BAC6BF-7830-DE4A-BB49-E246094E1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07184" y="-466747"/>
            <a:ext cx="1258709" cy="10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21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er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9942CB2B-D6A6-EC48-8D92-D5F64022B2E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48183" y="123551"/>
            <a:ext cx="786675" cy="472005"/>
          </a:xfrm>
          <a:prstGeom prst="rect">
            <a:avLst/>
          </a:prstGeom>
        </p:spPr>
      </p:pic>
      <p:pic>
        <p:nvPicPr>
          <p:cNvPr id="2" name="Frivillighetens_Aar_2022_Logoanimation_01_v12[5][3].mp4" descr="Frivillighetens_Aar_2022_Logoanimation_01_v12[5][3].mp4">
            <a:hlinkClick r:id="" action="ppaction://media"/>
            <a:extLst>
              <a:ext uri="{FF2B5EF4-FFF2-40B4-BE49-F238E27FC236}">
                <a16:creationId xmlns:a16="http://schemas.microsoft.com/office/drawing/2014/main" id="{17735C19-12FC-844D-B265-5C88608BB2D3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tel 4">
            <a:extLst>
              <a:ext uri="{FF2B5EF4-FFF2-40B4-BE49-F238E27FC236}">
                <a16:creationId xmlns:a16="http://schemas.microsoft.com/office/drawing/2014/main" id="{A17986A7-5286-484E-BB6C-2CD0DC64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1665" y="5844746"/>
            <a:ext cx="9292280" cy="679622"/>
          </a:xfrm>
          <a:prstGeom prst="rect">
            <a:avLst/>
          </a:prstGeom>
        </p:spPr>
        <p:txBody>
          <a:bodyPr wrap="none" anchor="ctr" anchorCtr="0">
            <a:normAutofit/>
          </a:bodyPr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255511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4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88BD190-449E-DA49-8080-F286C40751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3DB4CD6D-B834-804E-80DD-468AB26A6D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316400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 header, venstrestilt, mange prik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9BAC6BF-7830-DE4A-BB49-E246094E1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07184" y="-466747"/>
            <a:ext cx="1258709" cy="107740"/>
          </a:xfrm>
          <a:prstGeom prst="rect">
            <a:avLst/>
          </a:prstGeom>
        </p:spPr>
      </p:pic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1DBE5154-F01D-3947-B78F-D03D1F68EA2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977828"/>
            <a:ext cx="12192000" cy="2540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8975BFF-3F72-AE42-B1C5-F21BDD46758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9842" y="2474629"/>
            <a:ext cx="9144000" cy="71352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Overskrift</a:t>
            </a:r>
            <a:endParaRPr lang="en-NO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6E142C8-9030-FE48-8C38-53F00D5165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9842" y="3322066"/>
            <a:ext cx="7106676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 baseline="0">
                <a:solidFill>
                  <a:srgbClr val="FFEFA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Ut </a:t>
            </a:r>
            <a:r>
              <a:rPr lang="en-GB" err="1"/>
              <a:t>wisi</a:t>
            </a:r>
            <a:r>
              <a:rPr lang="en-GB"/>
              <a:t> </a:t>
            </a:r>
            <a:r>
              <a:rPr lang="en-GB" err="1"/>
              <a:t>enim</a:t>
            </a:r>
            <a:r>
              <a:rPr lang="en-GB"/>
              <a:t> ad minim </a:t>
            </a:r>
            <a:r>
              <a:rPr lang="en-GB" err="1"/>
              <a:t>veniam</a:t>
            </a:r>
            <a:r>
              <a:rPr lang="en-GB"/>
              <a:t>, </a:t>
            </a:r>
            <a:r>
              <a:rPr lang="en-GB" err="1"/>
              <a:t>quis</a:t>
            </a:r>
            <a:r>
              <a:rPr lang="en-GB"/>
              <a:t> </a:t>
            </a:r>
            <a:r>
              <a:rPr lang="en-GB" err="1"/>
              <a:t>nostrud</a:t>
            </a:r>
            <a:r>
              <a:rPr lang="en-GB"/>
              <a:t> </a:t>
            </a:r>
            <a:r>
              <a:rPr lang="en-GB" err="1"/>
              <a:t>exerci</a:t>
            </a:r>
            <a:r>
              <a:rPr lang="en-GB"/>
              <a:t> </a:t>
            </a:r>
            <a:r>
              <a:rPr lang="en-GB" err="1"/>
              <a:t>tation</a:t>
            </a:r>
            <a:r>
              <a:rPr lang="en-GB"/>
              <a:t> </a:t>
            </a:r>
            <a:r>
              <a:rPr lang="en-GB" err="1"/>
              <a:t>ullamcorper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lobortis</a:t>
            </a:r>
            <a:r>
              <a:rPr lang="en-GB"/>
              <a:t> </a:t>
            </a:r>
            <a:r>
              <a:rPr lang="en-GB" err="1"/>
              <a:t>nisl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aliquip</a:t>
            </a:r>
            <a:r>
              <a:rPr lang="en-GB"/>
              <a:t> ex </a:t>
            </a:r>
            <a:r>
              <a:rPr lang="en-GB" err="1"/>
              <a:t>ea</a:t>
            </a:r>
            <a:r>
              <a:rPr lang="en-GB"/>
              <a:t> </a:t>
            </a:r>
            <a:r>
              <a:rPr lang="en-GB" err="1"/>
              <a:t>commodo</a:t>
            </a:r>
            <a:r>
              <a:rPr lang="en-GB"/>
              <a:t> </a:t>
            </a:r>
            <a:r>
              <a:rPr lang="en-GB" err="1"/>
              <a:t>consequat</a:t>
            </a:r>
            <a:r>
              <a:rPr lang="en-GB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30157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or header, midtstilt, mange prik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C6D97-E2F1-8440-8F28-19278C2927F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474629"/>
            <a:ext cx="9144000" cy="713526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Overskrift</a:t>
            </a:r>
            <a:endParaRPr lang="en-NO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9BAC6BF-7830-DE4A-BB49-E246094E1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07184" y="-466747"/>
            <a:ext cx="1258709" cy="107740"/>
          </a:xfrm>
          <a:prstGeom prst="rect">
            <a:avLst/>
          </a:prstGeom>
        </p:spPr>
      </p:pic>
      <p:pic>
        <p:nvPicPr>
          <p:cNvPr id="15" name="Picture 14" descr="A picture containing food&#10;&#10;Description automatically generated">
            <a:extLst>
              <a:ext uri="{FF2B5EF4-FFF2-40B4-BE49-F238E27FC236}">
                <a16:creationId xmlns:a16="http://schemas.microsoft.com/office/drawing/2014/main" id="{BE2A2D86-869C-6946-82D6-C3B6578BAB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977828"/>
            <a:ext cx="12192000" cy="254000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0EE38FA8-75BC-FD4A-A4F1-0A3BFE1E13A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92266" y="3322066"/>
            <a:ext cx="4807468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i="0" baseline="0">
                <a:solidFill>
                  <a:srgbClr val="FFEFA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648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or header, venstrestilt, mange prik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9BAC6BF-7830-DE4A-BB49-E246094E1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07184" y="-466747"/>
            <a:ext cx="1258709" cy="107740"/>
          </a:xfrm>
          <a:prstGeom prst="rect">
            <a:avLst/>
          </a:prstGeom>
        </p:spPr>
      </p:pic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1DBE5154-F01D-3947-B78F-D03D1F68EA2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977828"/>
            <a:ext cx="12192000" cy="2540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8975BFF-3F72-AE42-B1C5-F21BDD46758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9842" y="2474629"/>
            <a:ext cx="9144000" cy="71352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Overskrift</a:t>
            </a:r>
            <a:endParaRPr lang="en-NO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6E142C8-9030-FE48-8C38-53F00D5165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9842" y="3322066"/>
            <a:ext cx="7106676" cy="1849024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i="0" baseline="0">
                <a:solidFill>
                  <a:srgbClr val="FFEFA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/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74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 ett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D3CF563A-B5A8-D748-9C63-D332A9E80A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24057" y="2104323"/>
            <a:ext cx="3824126" cy="3133884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på ikonet for å legge til et bilde</a:t>
            </a:r>
            <a:endParaRPr lang="en-NO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9C3406-DE5B-444B-B9FB-42EC1AD55B5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9843" y="2104323"/>
            <a:ext cx="5317222" cy="70267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Overskrift</a:t>
            </a:r>
            <a:endParaRPr lang="en-NO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F845AD6F-630A-014A-B92B-7B42F0F1C7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9842" y="2951759"/>
            <a:ext cx="4132521" cy="22864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 baseline="0">
                <a:solidFill>
                  <a:srgbClr val="FFEFA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Ut </a:t>
            </a:r>
            <a:r>
              <a:rPr lang="en-GB" err="1"/>
              <a:t>wisi</a:t>
            </a:r>
            <a:r>
              <a:rPr lang="en-GB"/>
              <a:t> </a:t>
            </a:r>
            <a:r>
              <a:rPr lang="en-GB" err="1"/>
              <a:t>enim</a:t>
            </a:r>
            <a:r>
              <a:rPr lang="en-GB"/>
              <a:t> ad minim </a:t>
            </a:r>
            <a:r>
              <a:rPr lang="en-GB" err="1"/>
              <a:t>veniam</a:t>
            </a:r>
            <a:r>
              <a:rPr lang="en-GB"/>
              <a:t>, </a:t>
            </a:r>
            <a:r>
              <a:rPr lang="en-GB" err="1"/>
              <a:t>quis</a:t>
            </a:r>
            <a:r>
              <a:rPr lang="en-GB"/>
              <a:t> </a:t>
            </a:r>
            <a:r>
              <a:rPr lang="en-GB" err="1"/>
              <a:t>nostrud</a:t>
            </a:r>
            <a:r>
              <a:rPr lang="en-GB"/>
              <a:t> </a:t>
            </a:r>
            <a:r>
              <a:rPr lang="en-GB" err="1"/>
              <a:t>exerci</a:t>
            </a:r>
            <a:r>
              <a:rPr lang="en-GB"/>
              <a:t> </a:t>
            </a:r>
            <a:r>
              <a:rPr lang="en-GB" err="1"/>
              <a:t>tation</a:t>
            </a:r>
            <a:r>
              <a:rPr lang="en-GB"/>
              <a:t> </a:t>
            </a:r>
            <a:r>
              <a:rPr lang="en-GB" err="1"/>
              <a:t>ullamcorper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lobortis</a:t>
            </a:r>
            <a:r>
              <a:rPr lang="en-GB"/>
              <a:t> </a:t>
            </a:r>
            <a:r>
              <a:rPr lang="en-GB" err="1"/>
              <a:t>nisl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aliquip</a:t>
            </a:r>
            <a:r>
              <a:rPr lang="en-GB"/>
              <a:t> ex </a:t>
            </a:r>
            <a:r>
              <a:rPr lang="en-GB" err="1"/>
              <a:t>ea</a:t>
            </a:r>
            <a:r>
              <a:rPr lang="en-GB"/>
              <a:t> </a:t>
            </a:r>
            <a:r>
              <a:rPr lang="en-GB" err="1"/>
              <a:t>commodo</a:t>
            </a:r>
            <a:r>
              <a:rPr lang="en-GB"/>
              <a:t> </a:t>
            </a:r>
            <a:r>
              <a:rPr lang="en-GB" err="1"/>
              <a:t>consequat</a:t>
            </a:r>
            <a:r>
              <a:rPr lang="en-GB"/>
              <a:t>. </a:t>
            </a:r>
          </a:p>
        </p:txBody>
      </p:sp>
      <p:pic>
        <p:nvPicPr>
          <p:cNvPr id="6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4FD95890-D5BC-1D42-8BDA-9DBAC0BD21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977828"/>
            <a:ext cx="12192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027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 to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9BAC6BF-7830-DE4A-BB49-E246094E1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07184" y="-466747"/>
            <a:ext cx="1258709" cy="107740"/>
          </a:xfrm>
          <a:prstGeom prst="rect">
            <a:avLst/>
          </a:prstGeom>
        </p:spPr>
      </p:pic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DB82CD39-8660-1043-AF35-82643611D7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82872" y="1087720"/>
            <a:ext cx="4769224" cy="2549074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på ikonet for å legge til et bilde</a:t>
            </a:r>
            <a:endParaRPr lang="en-NO"/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9E74B533-1DD0-0540-8CB5-0D23A7CEEA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82872" y="3784657"/>
            <a:ext cx="4769224" cy="2549074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på ikonet for å legge til et bilde</a:t>
            </a:r>
            <a:endParaRPr lang="en-NO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F58F2F9-10CE-FE48-B152-8247E6AEEE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9843" y="2104323"/>
            <a:ext cx="5317222" cy="70267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Overskrift</a:t>
            </a:r>
            <a:endParaRPr lang="en-NO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9ABE2F11-2A43-EE45-BE84-F9EDA07070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9842" y="2951759"/>
            <a:ext cx="4132521" cy="22864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 baseline="0">
                <a:solidFill>
                  <a:srgbClr val="FFEFA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Ut </a:t>
            </a:r>
            <a:r>
              <a:rPr lang="en-GB" err="1"/>
              <a:t>wisi</a:t>
            </a:r>
            <a:r>
              <a:rPr lang="en-GB"/>
              <a:t> </a:t>
            </a:r>
            <a:r>
              <a:rPr lang="en-GB" err="1"/>
              <a:t>enim</a:t>
            </a:r>
            <a:r>
              <a:rPr lang="en-GB"/>
              <a:t> ad minim </a:t>
            </a:r>
            <a:r>
              <a:rPr lang="en-GB" err="1"/>
              <a:t>veniam</a:t>
            </a:r>
            <a:r>
              <a:rPr lang="en-GB"/>
              <a:t>, </a:t>
            </a:r>
            <a:r>
              <a:rPr lang="en-GB" err="1"/>
              <a:t>quis</a:t>
            </a:r>
            <a:r>
              <a:rPr lang="en-GB"/>
              <a:t> </a:t>
            </a:r>
            <a:r>
              <a:rPr lang="en-GB" err="1"/>
              <a:t>nostrud</a:t>
            </a:r>
            <a:r>
              <a:rPr lang="en-GB"/>
              <a:t> </a:t>
            </a:r>
            <a:r>
              <a:rPr lang="en-GB" err="1"/>
              <a:t>exerci</a:t>
            </a:r>
            <a:r>
              <a:rPr lang="en-GB"/>
              <a:t> </a:t>
            </a:r>
            <a:r>
              <a:rPr lang="en-GB" err="1"/>
              <a:t>tation</a:t>
            </a:r>
            <a:r>
              <a:rPr lang="en-GB"/>
              <a:t> </a:t>
            </a:r>
            <a:r>
              <a:rPr lang="en-GB" err="1"/>
              <a:t>ullamcorper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lobortis</a:t>
            </a:r>
            <a:r>
              <a:rPr lang="en-GB"/>
              <a:t> </a:t>
            </a:r>
            <a:r>
              <a:rPr lang="en-GB" err="1"/>
              <a:t>nisl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aliquip</a:t>
            </a:r>
            <a:r>
              <a:rPr lang="en-GB"/>
              <a:t> ex </a:t>
            </a:r>
            <a:r>
              <a:rPr lang="en-GB" err="1"/>
              <a:t>ea</a:t>
            </a:r>
            <a:r>
              <a:rPr lang="en-GB"/>
              <a:t> </a:t>
            </a:r>
            <a:r>
              <a:rPr lang="en-GB" err="1"/>
              <a:t>commodo</a:t>
            </a:r>
            <a:r>
              <a:rPr lang="en-GB"/>
              <a:t> </a:t>
            </a:r>
            <a:r>
              <a:rPr lang="en-GB" err="1"/>
              <a:t>consequat</a:t>
            </a:r>
            <a:r>
              <a:rPr lang="en-GB"/>
              <a:t>. </a:t>
            </a:r>
          </a:p>
        </p:txBody>
      </p:sp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6EFC787A-07BA-B74E-8D14-9EB8DF29A9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977828"/>
            <a:ext cx="12192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579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 header, midtstilt, få prik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9BAC6BF-7830-DE4A-BB49-E246094E1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07184" y="-466747"/>
            <a:ext cx="1258709" cy="10774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0250322-2AA6-9948-B53F-C4EFE4ED57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40853" y="2116680"/>
            <a:ext cx="5317222" cy="70267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Overskrift</a:t>
            </a:r>
            <a:endParaRPr lang="en-NO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12535C14-8C51-BB41-9C1B-797A80C0C52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540852" y="2964115"/>
            <a:ext cx="5317222" cy="28682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 baseline="0">
                <a:solidFill>
                  <a:srgbClr val="FFEFA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Ut </a:t>
            </a:r>
            <a:r>
              <a:rPr lang="en-GB" err="1"/>
              <a:t>wisi</a:t>
            </a:r>
            <a:r>
              <a:rPr lang="en-GB"/>
              <a:t> </a:t>
            </a:r>
            <a:r>
              <a:rPr lang="en-GB" err="1"/>
              <a:t>enim</a:t>
            </a:r>
            <a:r>
              <a:rPr lang="en-GB"/>
              <a:t> ad minim </a:t>
            </a:r>
            <a:r>
              <a:rPr lang="en-GB" err="1"/>
              <a:t>veniam</a:t>
            </a:r>
            <a:r>
              <a:rPr lang="en-GB"/>
              <a:t>, </a:t>
            </a:r>
            <a:r>
              <a:rPr lang="en-GB" err="1"/>
              <a:t>quis</a:t>
            </a:r>
            <a:r>
              <a:rPr lang="en-GB"/>
              <a:t> </a:t>
            </a:r>
            <a:r>
              <a:rPr lang="en-GB" err="1"/>
              <a:t>nostrud</a:t>
            </a:r>
            <a:r>
              <a:rPr lang="en-GB"/>
              <a:t> </a:t>
            </a:r>
            <a:r>
              <a:rPr lang="en-GB" err="1"/>
              <a:t>exerci</a:t>
            </a:r>
            <a:r>
              <a:rPr lang="en-GB"/>
              <a:t> </a:t>
            </a:r>
            <a:r>
              <a:rPr lang="en-GB" err="1"/>
              <a:t>tation</a:t>
            </a:r>
            <a:r>
              <a:rPr lang="en-GB"/>
              <a:t> </a:t>
            </a:r>
            <a:r>
              <a:rPr lang="en-GB" err="1"/>
              <a:t>ullamcorper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lobortis</a:t>
            </a:r>
            <a:r>
              <a:rPr lang="en-GB"/>
              <a:t> </a:t>
            </a:r>
            <a:r>
              <a:rPr lang="en-GB" err="1"/>
              <a:t>nisl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aliquip</a:t>
            </a:r>
            <a:r>
              <a:rPr lang="en-GB"/>
              <a:t> ex </a:t>
            </a:r>
            <a:r>
              <a:rPr lang="en-GB" err="1"/>
              <a:t>ea</a:t>
            </a:r>
            <a:r>
              <a:rPr lang="en-GB"/>
              <a:t> </a:t>
            </a:r>
            <a:r>
              <a:rPr lang="en-GB" err="1"/>
              <a:t>commodo</a:t>
            </a:r>
            <a:r>
              <a:rPr lang="en-GB"/>
              <a:t> </a:t>
            </a:r>
            <a:r>
              <a:rPr lang="en-GB" err="1"/>
              <a:t>consequat</a:t>
            </a:r>
            <a:r>
              <a:rPr lang="en-GB"/>
              <a:t>. </a:t>
            </a:r>
          </a:p>
        </p:txBody>
      </p:sp>
      <p:sp>
        <p:nvSpPr>
          <p:cNvPr id="15" name="Plassholder for bilde 14">
            <a:extLst>
              <a:ext uri="{FF2B5EF4-FFF2-40B4-BE49-F238E27FC236}">
                <a16:creationId xmlns:a16="http://schemas.microsoft.com/office/drawing/2014/main" id="{A9B4CA37-9826-2949-B89F-723D33FD42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07088" cy="6858000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på ikonet for å legge til et bilde</a:t>
            </a:r>
          </a:p>
        </p:txBody>
      </p:sp>
      <p:pic>
        <p:nvPicPr>
          <p:cNvPr id="6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7E69453C-2D63-104E-8124-D803A430C0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977828"/>
            <a:ext cx="12192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27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or header, midtstilt, få prik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9BAC6BF-7830-DE4A-BB49-E246094E1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07184" y="-466747"/>
            <a:ext cx="1258709" cy="10774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0250322-2AA6-9948-B53F-C4EFE4ED57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16139" y="2116680"/>
            <a:ext cx="5317222" cy="70267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Overskrift</a:t>
            </a:r>
            <a:endParaRPr lang="en-NO"/>
          </a:p>
        </p:txBody>
      </p:sp>
      <p:sp>
        <p:nvSpPr>
          <p:cNvPr id="15" name="Plassholder for bilde 14">
            <a:extLst>
              <a:ext uri="{FF2B5EF4-FFF2-40B4-BE49-F238E27FC236}">
                <a16:creationId xmlns:a16="http://schemas.microsoft.com/office/drawing/2014/main" id="{A9B4CA37-9826-2949-B89F-723D33FD42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07088" cy="6858000"/>
          </a:xfrm>
          <a:prstGeom prst="rect">
            <a:avLst/>
          </a:prstGeom>
        </p:spPr>
        <p:txBody>
          <a:bodyPr/>
          <a:lstStyle/>
          <a:p>
            <a:r>
              <a:rPr lang="nb-NO"/>
              <a:t>Klikk på ikonet for å legge til et bilde</a:t>
            </a:r>
          </a:p>
        </p:txBody>
      </p:sp>
      <p:pic>
        <p:nvPicPr>
          <p:cNvPr id="6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7E69453C-2D63-104E-8124-D803A430C0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977828"/>
            <a:ext cx="12192000" cy="25400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56319AD9-E450-8E44-9F03-B13C92940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516138" y="3128803"/>
            <a:ext cx="5317222" cy="2539999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i="0" baseline="0">
                <a:solidFill>
                  <a:srgbClr val="FFEFA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/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7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or header, midtstilt, få prik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9BAC6BF-7830-DE4A-BB49-E246094E1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07184" y="-466747"/>
            <a:ext cx="1258709" cy="10774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0250322-2AA6-9948-B53F-C4EFE4ED57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16139" y="2116680"/>
            <a:ext cx="5317222" cy="70267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Overskrift</a:t>
            </a:r>
            <a:endParaRPr lang="en-NO"/>
          </a:p>
        </p:txBody>
      </p:sp>
      <p:pic>
        <p:nvPicPr>
          <p:cNvPr id="6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7E69453C-2D63-104E-8124-D803A430C0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977828"/>
            <a:ext cx="12192000" cy="25400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56319AD9-E450-8E44-9F03-B13C92940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516138" y="3128803"/>
            <a:ext cx="5317222" cy="2539999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i="0" baseline="0">
                <a:solidFill>
                  <a:srgbClr val="FFEFA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Lorem ipsum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/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/>
          </a:p>
          <a:p>
            <a:endParaRPr lang="en-GB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DF5ECB7-F757-3D44-93EE-018D48C9B02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0"/>
            <a:ext cx="6302375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1659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17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670C6061-4646-F448-8072-9570DFF8DB0D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302646" y="123551"/>
            <a:ext cx="1732212" cy="103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921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72" r:id="rId3"/>
    <p:sldLayoutId id="2147483671" r:id="rId4"/>
    <p:sldLayoutId id="2147483665" r:id="rId5"/>
    <p:sldLayoutId id="2147483669" r:id="rId6"/>
    <p:sldLayoutId id="2147483661" r:id="rId7"/>
    <p:sldLayoutId id="2147483673" r:id="rId8"/>
    <p:sldLayoutId id="2147483674" r:id="rId9"/>
    <p:sldLayoutId id="2147483660" r:id="rId10"/>
    <p:sldLayoutId id="2147483666" r:id="rId11"/>
    <p:sldLayoutId id="2147483667" r:id="rId12"/>
    <p:sldLayoutId id="2147483670" r:id="rId13"/>
    <p:sldLayoutId id="214748367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439ED678-1508-4D3E-A1ED-6A1EEE4CF8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40853" y="2116679"/>
            <a:ext cx="5317222" cy="189872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SAMMEN FEIRER VI NORGES VIKTIGSTE LARBEID</a:t>
            </a: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422157B6-984E-4108-8197-6868DC4E28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40852" y="4156364"/>
            <a:ext cx="5317222" cy="1676024"/>
          </a:xfrm>
        </p:spPr>
        <p:txBody>
          <a:bodyPr/>
          <a:lstStyle/>
          <a:p>
            <a:r>
              <a:rPr lang="en-US" dirty="0" err="1"/>
              <a:t>Hva</a:t>
            </a:r>
            <a:r>
              <a:rPr lang="en-US" dirty="0"/>
              <a:t> </a:t>
            </a:r>
            <a:r>
              <a:rPr lang="en-US" dirty="0" err="1"/>
              <a:t>skjer</a:t>
            </a:r>
            <a:r>
              <a:rPr lang="en-US" dirty="0"/>
              <a:t> </a:t>
            </a:r>
            <a:r>
              <a:rPr lang="en-US" dirty="0" err="1"/>
              <a:t>nasjonalt</a:t>
            </a:r>
            <a:r>
              <a:rPr lang="en-US" dirty="0"/>
              <a:t>?</a:t>
            </a:r>
            <a:br>
              <a:rPr lang="en-US" dirty="0"/>
            </a:br>
            <a:br>
              <a:rPr lang="en-US" dirty="0"/>
            </a:br>
            <a:r>
              <a:rPr lang="en-US" dirty="0" err="1"/>
              <a:t>Lokale</a:t>
            </a:r>
            <a:r>
              <a:rPr lang="en-US" dirty="0"/>
              <a:t> VÅR DAG </a:t>
            </a:r>
            <a:r>
              <a:rPr lang="en-US" dirty="0" err="1"/>
              <a:t>arrangementer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Vestland</a:t>
            </a:r>
            <a:endParaRPr lang="en-US" dirty="0"/>
          </a:p>
        </p:txBody>
      </p:sp>
      <p:pic>
        <p:nvPicPr>
          <p:cNvPr id="17" name="Plassholder for bilde 16" descr="Et bilde som inneholder tekst&#10;&#10;Automatisk generert beskrivelse">
            <a:extLst>
              <a:ext uri="{FF2B5EF4-FFF2-40B4-BE49-F238E27FC236}">
                <a16:creationId xmlns:a16="http://schemas.microsoft.com/office/drawing/2014/main" id="{48CF353C-0BF2-A04F-A3E6-3D832DDFC2F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17347" r="1" b="17349"/>
          <a:stretch/>
        </p:blipFill>
        <p:spPr>
          <a:xfrm>
            <a:off x="20" y="10"/>
            <a:ext cx="5907068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8284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72C7C53-36CD-9B4F-A8CD-EF0FC44FF8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33797"/>
            <a:ext cx="9144000" cy="760021"/>
          </a:xfrm>
        </p:spPr>
        <p:txBody>
          <a:bodyPr/>
          <a:lstStyle/>
          <a:p>
            <a:r>
              <a:rPr lang="nb-NO" dirty="0"/>
              <a:t>VÅR DAG arr. i </a:t>
            </a:r>
            <a:r>
              <a:rPr lang="nb-NO" dirty="0" err="1"/>
              <a:t>Vestland</a:t>
            </a:r>
            <a:r>
              <a:rPr lang="nb-NO" dirty="0"/>
              <a:t> vår 2022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F9F5944-472F-4B44-87DC-97C6D8BB2B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76200" y="2743200"/>
            <a:ext cx="8045337" cy="3099460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</a:pPr>
            <a:r>
              <a:rPr lang="nb-NO" dirty="0">
                <a:solidFill>
                  <a:schemeClr val="accent5"/>
                </a:solidFill>
              </a:rPr>
              <a:t>52 lokale lag har søkt støtte </a:t>
            </a:r>
            <a:br>
              <a:rPr lang="nb-NO" dirty="0"/>
            </a:br>
            <a:r>
              <a:rPr lang="nb-NO" dirty="0"/>
              <a:t>EKS: revmatikerlag, korps, frivilligsentral, kystlag, La Humla suse, FAU, bygdelag, husflidslag, Røde Kors, </a:t>
            </a:r>
            <a:r>
              <a:rPr lang="nb-NO" dirty="0" err="1"/>
              <a:t>hagelag</a:t>
            </a:r>
            <a:r>
              <a:rPr lang="nb-NO" dirty="0"/>
              <a:t>, </a:t>
            </a:r>
            <a:r>
              <a:rPr lang="nb-NO" dirty="0" err="1"/>
              <a:t>geopark</a:t>
            </a:r>
            <a:r>
              <a:rPr lang="nb-NO" dirty="0"/>
              <a:t> osv. </a:t>
            </a:r>
          </a:p>
          <a:p>
            <a:pPr>
              <a:lnSpc>
                <a:spcPct val="170000"/>
              </a:lnSpc>
            </a:pPr>
            <a:r>
              <a:rPr lang="nb-NO" dirty="0">
                <a:solidFill>
                  <a:schemeClr val="accent5"/>
                </a:solidFill>
              </a:rPr>
              <a:t>Type arr. de vil avvikle:</a:t>
            </a:r>
            <a:br>
              <a:rPr lang="nb-NO" dirty="0">
                <a:solidFill>
                  <a:schemeClr val="accent5"/>
                </a:solidFill>
              </a:rPr>
            </a:br>
            <a:r>
              <a:rPr lang="nb-NO" dirty="0">
                <a:solidFill>
                  <a:schemeClr val="accent3"/>
                </a:solidFill>
              </a:rPr>
              <a:t>Sykkel og plantedag, konserter, </a:t>
            </a:r>
            <a:r>
              <a:rPr lang="nb-NO" dirty="0" err="1">
                <a:solidFill>
                  <a:schemeClr val="accent3"/>
                </a:solidFill>
              </a:rPr>
              <a:t>villbiedag</a:t>
            </a:r>
            <a:r>
              <a:rPr lang="nb-NO" dirty="0">
                <a:solidFill>
                  <a:schemeClr val="accent3"/>
                </a:solidFill>
              </a:rPr>
              <a:t>, klesbyttemarked, gatefest, rebusløp, fest for eldre osv. </a:t>
            </a:r>
            <a:endParaRPr lang="nb-NO" dirty="0"/>
          </a:p>
          <a:p>
            <a:pPr>
              <a:lnSpc>
                <a:spcPct val="170000"/>
              </a:lnSpc>
            </a:pPr>
            <a:r>
              <a:rPr lang="nb-NO" dirty="0">
                <a:solidFill>
                  <a:schemeClr val="accent5"/>
                </a:solidFill>
              </a:rPr>
              <a:t>6 har fått innvilget støtte</a:t>
            </a:r>
          </a:p>
          <a:p>
            <a:endParaRPr lang="nb-NO" dirty="0">
              <a:solidFill>
                <a:schemeClr val="accent5"/>
              </a:solidFill>
            </a:endParaRP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345210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37FE758-EB7D-2D4B-8581-89585D50AF40}"/>
              </a:ext>
            </a:extLst>
          </p:cNvPr>
          <p:cNvSpPr txBox="1"/>
          <p:nvPr/>
        </p:nvSpPr>
        <p:spPr>
          <a:xfrm>
            <a:off x="375857" y="228444"/>
            <a:ext cx="646523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sz="2800" b="1" dirty="0">
              <a:solidFill>
                <a:srgbClr val="FFEFAB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endParaRPr lang="nb-NO" sz="2800" b="1" dirty="0">
              <a:solidFill>
                <a:srgbClr val="FFEFAB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endParaRPr lang="nb-NO" sz="2800" b="1" dirty="0">
              <a:solidFill>
                <a:srgbClr val="FFEFAB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r>
              <a:rPr lang="nb-NO" sz="2800" b="1" dirty="0">
                <a:solidFill>
                  <a:srgbClr val="FFEFAB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Lik oss og følg oss på sosiale medier: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sz="2400" b="1" dirty="0" err="1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Facebook</a:t>
            </a:r>
            <a:r>
              <a:rPr lang="nb-NO" sz="24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 – Frivillighetensår2022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b-NO" sz="2400" b="1" dirty="0" err="1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Instagram</a:t>
            </a:r>
            <a:r>
              <a:rPr lang="nb-NO" sz="24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 - Frivillighetensar2022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0747FCED-8D31-344D-A59D-E723DA4E4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9393" y="631505"/>
            <a:ext cx="904975" cy="632276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09396DE-AFE0-CC48-BFA6-C595661981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345061" y="951162"/>
            <a:ext cx="551993" cy="5519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F7670D-117D-1942-ACF1-9CD655BE1FCC}"/>
              </a:ext>
            </a:extLst>
          </p:cNvPr>
          <p:cNvSpPr txBox="1"/>
          <p:nvPr/>
        </p:nvSpPr>
        <p:spPr>
          <a:xfrm>
            <a:off x="3785079" y="1880213"/>
            <a:ext cx="4953599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nb-NO" sz="2800" b="1" dirty="0">
              <a:solidFill>
                <a:srgbClr val="FC8A01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pPr algn="ctr"/>
            <a:endParaRPr lang="nb-NO" sz="2800" b="1" dirty="0">
              <a:solidFill>
                <a:srgbClr val="FC8A01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pPr algn="ctr"/>
            <a:endParaRPr lang="nb-NO" sz="2800" b="1" dirty="0">
              <a:solidFill>
                <a:srgbClr val="FC8A01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pPr algn="ctr"/>
            <a:endParaRPr lang="nb-NO" sz="2800" b="1" dirty="0">
              <a:solidFill>
                <a:srgbClr val="FC8A01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pPr algn="ctr"/>
            <a:r>
              <a:rPr lang="nb-NO" sz="2800" b="1" dirty="0">
                <a:solidFill>
                  <a:srgbClr val="FC8A0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Følg med på våre nettsider:</a:t>
            </a:r>
          </a:p>
          <a:p>
            <a:pPr algn="ctr"/>
            <a:r>
              <a:rPr lang="nb-NO" sz="2400" b="1" dirty="0" err="1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www.frivillighetensar.no</a:t>
            </a:r>
            <a:endParaRPr lang="nb-NO" sz="2400" b="1" dirty="0">
              <a:solidFill>
                <a:schemeClr val="bg1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04268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0A1FCD1-D435-2B4B-8FF4-B0C18815D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778" y="1880172"/>
            <a:ext cx="4806476" cy="1219288"/>
          </a:xfrm>
        </p:spPr>
        <p:txBody>
          <a:bodyPr anchor="b">
            <a:noAutofit/>
          </a:bodyPr>
          <a:lstStyle/>
          <a:p>
            <a:r>
              <a:rPr lang="nb-NO" sz="2800" dirty="0">
                <a:latin typeface="Brown LL" panose="02010504010101010104" pitchFamily="2" charset="77"/>
                <a:cs typeface="Brown LL" panose="02010504010101010104" pitchFamily="2" charset="77"/>
              </a:rPr>
              <a:t>MINNER OM MÅLENE:</a:t>
            </a:r>
            <a:br>
              <a:rPr lang="nb-NO" sz="2800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2800" dirty="0"/>
              <a:t> </a:t>
            </a:r>
            <a:br>
              <a:rPr lang="nb-NO" sz="2800" dirty="0"/>
            </a:br>
            <a:endParaRPr lang="nb-NO" sz="2800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FE176E9-C43A-4240-B1E6-F9E88E4D92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777" y="2892295"/>
            <a:ext cx="4806476" cy="25399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1800" dirty="0" err="1">
                <a:latin typeface="Brown LL" panose="02010504010101010104" pitchFamily="2" charset="77"/>
                <a:cs typeface="Brown LL" panose="02010504010101010104" pitchFamily="2" charset="77"/>
              </a:rPr>
              <a:t>Øke</a:t>
            </a:r>
            <a:r>
              <a:rPr lang="en-US" sz="1800" dirty="0">
                <a:latin typeface="Brown LL" panose="02010504010101010104" pitchFamily="2" charset="77"/>
                <a:cs typeface="Brown LL" panose="02010504010101010104" pitchFamily="2" charset="77"/>
              </a:rPr>
              <a:t> </a:t>
            </a:r>
            <a:r>
              <a:rPr lang="en-US" sz="1800" dirty="0" err="1">
                <a:latin typeface="Brown LL" panose="02010504010101010104" pitchFamily="2" charset="77"/>
                <a:cs typeface="Brown LL" panose="02010504010101010104" pitchFamily="2" charset="77"/>
              </a:rPr>
              <a:t>deltakelsen</a:t>
            </a:r>
            <a:endParaRPr lang="en-US" sz="1800" dirty="0"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r>
              <a:rPr lang="en-US" sz="1800" dirty="0" err="1">
                <a:latin typeface="Brown LL" panose="02010504010101010104" pitchFamily="2" charset="77"/>
                <a:cs typeface="Brown LL" panose="02010504010101010104" pitchFamily="2" charset="77"/>
              </a:rPr>
              <a:t>Fjerne</a:t>
            </a:r>
            <a:r>
              <a:rPr lang="en-US" sz="1800" dirty="0">
                <a:latin typeface="Brown LL" panose="02010504010101010104" pitchFamily="2" charset="77"/>
                <a:cs typeface="Brown LL" panose="02010504010101010104" pitchFamily="2" charset="77"/>
              </a:rPr>
              <a:t> </a:t>
            </a:r>
            <a:r>
              <a:rPr lang="en-US" sz="1800" dirty="0" err="1">
                <a:latin typeface="Brown LL" panose="02010504010101010104" pitchFamily="2" charset="77"/>
                <a:cs typeface="Brown LL" panose="02010504010101010104" pitchFamily="2" charset="77"/>
              </a:rPr>
              <a:t>barrierer</a:t>
            </a:r>
            <a:endParaRPr lang="en-US" sz="1800" dirty="0"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r>
              <a:rPr lang="en-US" sz="1800" dirty="0" err="1">
                <a:latin typeface="Brown LL" panose="02010504010101010104" pitchFamily="2" charset="77"/>
                <a:cs typeface="Brown LL" panose="02010504010101010104" pitchFamily="2" charset="77"/>
              </a:rPr>
              <a:t>Synligjøre</a:t>
            </a:r>
            <a:r>
              <a:rPr lang="en-US" sz="1800" dirty="0">
                <a:latin typeface="Brown LL" panose="02010504010101010104" pitchFamily="2" charset="77"/>
                <a:cs typeface="Brown LL" panose="02010504010101010104" pitchFamily="2" charset="77"/>
              </a:rPr>
              <a:t> </a:t>
            </a:r>
            <a:r>
              <a:rPr lang="en-US" sz="1800" dirty="0" err="1">
                <a:latin typeface="Brown LL" panose="02010504010101010104" pitchFamily="2" charset="77"/>
                <a:cs typeface="Brown LL" panose="02010504010101010104" pitchFamily="2" charset="77"/>
              </a:rPr>
              <a:t>frivillig</a:t>
            </a:r>
            <a:r>
              <a:rPr lang="en-US" sz="1800" dirty="0">
                <a:latin typeface="Brown LL" panose="02010504010101010104" pitchFamily="2" charset="77"/>
                <a:cs typeface="Brown LL" panose="02010504010101010104" pitchFamily="2" charset="77"/>
              </a:rPr>
              <a:t> </a:t>
            </a:r>
            <a:r>
              <a:rPr lang="en-US" sz="1800" dirty="0" err="1">
                <a:latin typeface="Brown LL" panose="02010504010101010104" pitchFamily="2" charset="77"/>
                <a:cs typeface="Brown LL" panose="02010504010101010104" pitchFamily="2" charset="77"/>
              </a:rPr>
              <a:t>sektors</a:t>
            </a:r>
            <a:r>
              <a:rPr lang="en-US" sz="1800" dirty="0">
                <a:latin typeface="Brown LL" panose="02010504010101010104" pitchFamily="2" charset="77"/>
                <a:cs typeface="Brown LL" panose="02010504010101010104" pitchFamily="2" charset="77"/>
              </a:rPr>
              <a:t> </a:t>
            </a:r>
            <a:r>
              <a:rPr lang="en-US" sz="1800" dirty="0" err="1">
                <a:latin typeface="Brown LL" panose="02010504010101010104" pitchFamily="2" charset="77"/>
                <a:cs typeface="Brown LL" panose="02010504010101010104" pitchFamily="2" charset="77"/>
              </a:rPr>
              <a:t>betydning</a:t>
            </a:r>
            <a:endParaRPr lang="en-US" sz="1800" dirty="0"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endParaRPr lang="en-US" sz="1800" dirty="0"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pPr marL="0" indent="0">
              <a:buNone/>
            </a:pPr>
            <a:r>
              <a:rPr lang="en-US" sz="1800" dirty="0">
                <a:latin typeface="Brown LL" panose="02010504010101010104" pitchFamily="2" charset="77"/>
                <a:cs typeface="Brown LL" panose="02010504010101010104" pitchFamily="2" charset="77"/>
              </a:rPr>
              <a:t>     </a:t>
            </a:r>
            <a:endParaRPr lang="en-US" sz="2000" dirty="0">
              <a:solidFill>
                <a:srgbClr val="FFC000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C2AF4326-BED7-C546-884D-FE030A607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56" r="21720"/>
          <a:stretch/>
        </p:blipFill>
        <p:spPr>
          <a:xfrm>
            <a:off x="5889625" y="10"/>
            <a:ext cx="6302375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2129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B2AC006-B76A-1149-B887-FC1A123FCF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9842" y="651641"/>
            <a:ext cx="7066559" cy="845855"/>
          </a:xfrm>
        </p:spPr>
        <p:txBody>
          <a:bodyPr>
            <a:normAutofit/>
          </a:bodyPr>
          <a:lstStyle/>
          <a:p>
            <a:r>
              <a:rPr lang="nb-NO" sz="3200" dirty="0">
                <a:solidFill>
                  <a:schemeClr val="tx2">
                    <a:lumMod val="25000"/>
                    <a:lumOff val="75000"/>
                  </a:schemeClr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Årets arrangementer</a:t>
            </a:r>
          </a:p>
        </p:txBody>
      </p:sp>
      <p:sp>
        <p:nvSpPr>
          <p:cNvPr id="9" name="Ellipse 8" descr="ØKT DELTAKELSE&#10;Åpning og avslutnngsarrangementene&#10;Noe so m passer for meg&#10;VÅR DAG&#10;The Gathering&#10;Tur med en du ikke kjenner&#10;Studentens frivillighetsdag&#10;Friluftlivets uke&#10;Strandryddeaksjonene&#10;TV-aksjonene&#10;OD">
            <a:extLst>
              <a:ext uri="{FF2B5EF4-FFF2-40B4-BE49-F238E27FC236}">
                <a16:creationId xmlns:a16="http://schemas.microsoft.com/office/drawing/2014/main" id="{117920A8-522F-ED49-8F13-753DD68270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664937" y="1619624"/>
            <a:ext cx="3840802" cy="47016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>
                <a:solidFill>
                  <a:schemeClr val="accent2"/>
                </a:solidFill>
              </a:rPr>
              <a:t>ØKT DELTAKELSE</a:t>
            </a:r>
          </a:p>
          <a:p>
            <a:pPr algn="ctr"/>
            <a:r>
              <a:rPr lang="nb-NO" sz="1600" dirty="0">
                <a:solidFill>
                  <a:sysClr val="windowText" lastClr="000000"/>
                </a:solidFill>
              </a:rPr>
              <a:t>Åpnings- og avslutningsarrangementene</a:t>
            </a:r>
          </a:p>
          <a:p>
            <a:pPr algn="ctr"/>
            <a:r>
              <a:rPr lang="nb-NO" sz="1600" dirty="0">
                <a:solidFill>
                  <a:sysClr val="windowText" lastClr="000000"/>
                </a:solidFill>
              </a:rPr>
              <a:t>Noe som passer for meg</a:t>
            </a:r>
          </a:p>
          <a:p>
            <a:pPr algn="ctr"/>
            <a:r>
              <a:rPr lang="nb-NO" sz="1600" dirty="0">
                <a:solidFill>
                  <a:sysClr val="windowText" lastClr="000000"/>
                </a:solidFill>
              </a:rPr>
              <a:t>VÅR DAG</a:t>
            </a:r>
          </a:p>
          <a:p>
            <a:pPr algn="ctr"/>
            <a:r>
              <a:rPr lang="nb-NO" sz="1600" dirty="0">
                <a:solidFill>
                  <a:sysClr val="windowText" lastClr="000000"/>
                </a:solidFill>
              </a:rPr>
              <a:t>The </a:t>
            </a:r>
            <a:r>
              <a:rPr lang="nb-NO" sz="1600" dirty="0" err="1">
                <a:solidFill>
                  <a:sysClr val="windowText" lastClr="000000"/>
                </a:solidFill>
              </a:rPr>
              <a:t>Gathering</a:t>
            </a:r>
            <a:endParaRPr lang="nb-NO" sz="1600" dirty="0">
              <a:solidFill>
                <a:sysClr val="windowText" lastClr="000000"/>
              </a:solidFill>
            </a:endParaRPr>
          </a:p>
          <a:p>
            <a:pPr algn="ctr"/>
            <a:r>
              <a:rPr lang="nb-NO" sz="1600" dirty="0">
                <a:solidFill>
                  <a:sysClr val="windowText" lastClr="000000"/>
                </a:solidFill>
              </a:rPr>
              <a:t>Sammen på tur</a:t>
            </a:r>
          </a:p>
          <a:p>
            <a:pPr algn="ctr"/>
            <a:r>
              <a:rPr lang="nb-NO" sz="1600" dirty="0">
                <a:solidFill>
                  <a:sysClr val="windowText" lastClr="000000"/>
                </a:solidFill>
              </a:rPr>
              <a:t>Studentens frivillighetsdag</a:t>
            </a:r>
          </a:p>
          <a:p>
            <a:pPr algn="ctr"/>
            <a:r>
              <a:rPr lang="nb-NO" sz="1600" dirty="0" err="1">
                <a:solidFill>
                  <a:sysClr val="windowText" lastClr="000000"/>
                </a:solidFill>
              </a:rPr>
              <a:t>Friluftlivets</a:t>
            </a:r>
            <a:r>
              <a:rPr lang="nb-NO" sz="1600" dirty="0">
                <a:solidFill>
                  <a:sysClr val="windowText" lastClr="000000"/>
                </a:solidFill>
              </a:rPr>
              <a:t> uke</a:t>
            </a:r>
          </a:p>
          <a:p>
            <a:pPr algn="ctr"/>
            <a:r>
              <a:rPr lang="nb-NO" sz="1600" dirty="0">
                <a:solidFill>
                  <a:sysClr val="windowText" lastClr="000000"/>
                </a:solidFill>
              </a:rPr>
              <a:t>Strandryddeaksjonen</a:t>
            </a:r>
          </a:p>
          <a:p>
            <a:pPr algn="ctr"/>
            <a:r>
              <a:rPr lang="nb-NO" sz="1600" dirty="0">
                <a:solidFill>
                  <a:sysClr val="windowText" lastClr="000000"/>
                </a:solidFill>
              </a:rPr>
              <a:t>TV-aksjonen</a:t>
            </a:r>
          </a:p>
          <a:p>
            <a:pPr algn="ctr"/>
            <a:r>
              <a:rPr lang="nb-NO" sz="1600" dirty="0">
                <a:solidFill>
                  <a:sysClr val="windowText" lastClr="000000"/>
                </a:solidFill>
              </a:rPr>
              <a:t>OD</a:t>
            </a:r>
          </a:p>
          <a:p>
            <a:pPr algn="ctr"/>
            <a:r>
              <a:rPr lang="nb-NO" sz="1600" dirty="0">
                <a:solidFill>
                  <a:sysClr val="windowText" lastClr="000000"/>
                </a:solidFill>
              </a:rPr>
              <a:t>World Para </a:t>
            </a:r>
            <a:r>
              <a:rPr lang="nb-NO" sz="1600" dirty="0" err="1">
                <a:solidFill>
                  <a:sysClr val="windowText" lastClr="000000"/>
                </a:solidFill>
              </a:rPr>
              <a:t>Snow</a:t>
            </a:r>
            <a:r>
              <a:rPr lang="nb-NO" sz="1600" dirty="0">
                <a:solidFill>
                  <a:sysClr val="windowText" lastClr="000000"/>
                </a:solidFill>
              </a:rPr>
              <a:t> Sport</a:t>
            </a:r>
            <a:br>
              <a:rPr lang="nb-NO" sz="1600" dirty="0">
                <a:solidFill>
                  <a:sysClr val="windowText" lastClr="000000"/>
                </a:solidFill>
              </a:rPr>
            </a:br>
            <a:r>
              <a:rPr lang="nb-NO" sz="1600" dirty="0">
                <a:solidFill>
                  <a:sysClr val="windowText" lastClr="000000"/>
                </a:solidFill>
              </a:rPr>
              <a:t>Holmenkollen skifestival</a:t>
            </a:r>
            <a:br>
              <a:rPr lang="nb-NO" sz="1600" dirty="0">
                <a:solidFill>
                  <a:sysClr val="windowText" lastClr="000000"/>
                </a:solidFill>
              </a:rPr>
            </a:br>
            <a:r>
              <a:rPr lang="nb-NO" sz="1600" dirty="0">
                <a:solidFill>
                  <a:sysClr val="windowText" lastClr="000000"/>
                </a:solidFill>
              </a:rPr>
              <a:t>Ruten Rock</a:t>
            </a:r>
          </a:p>
        </p:txBody>
      </p:sp>
      <p:sp>
        <p:nvSpPr>
          <p:cNvPr id="11" name="Ellipse 10" descr="ØKT DELTAKELSE&#10;Åpning og avslutnngsarrangementene&#10;Noe so m passer for meg&#10;VÅR DAG&#10;The Gathering&#10;Tur med en du ikke kjenner&#10;Studentens frivillighetsdag&#10;Friluftlivets uke&#10;Strandryddeaksjonene&#10;TV-aksjonene&#10;OD">
            <a:extLst>
              <a:ext uri="{FF2B5EF4-FFF2-40B4-BE49-F238E27FC236}">
                <a16:creationId xmlns:a16="http://schemas.microsoft.com/office/drawing/2014/main" id="{C5D647FC-1F47-E746-8B08-CC99831E87B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4271223" y="1619624"/>
            <a:ext cx="3840802" cy="47016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>
                <a:solidFill>
                  <a:schemeClr val="accent2"/>
                </a:solidFill>
              </a:rPr>
              <a:t>FJERNE BARRIERER for deltakelse </a:t>
            </a:r>
          </a:p>
          <a:p>
            <a:pPr algn="ctr"/>
            <a:endParaRPr lang="nb-NO" dirty="0">
              <a:solidFill>
                <a:schemeClr val="accent2"/>
              </a:solidFill>
            </a:endParaRPr>
          </a:p>
          <a:p>
            <a:pPr algn="ctr"/>
            <a:r>
              <a:rPr lang="nb-NO" dirty="0">
                <a:solidFill>
                  <a:sysClr val="windowText" lastClr="000000"/>
                </a:solidFill>
              </a:rPr>
              <a:t>Noe som passer for meg</a:t>
            </a:r>
          </a:p>
          <a:p>
            <a:pPr algn="ctr"/>
            <a:r>
              <a:rPr lang="nb-NO" dirty="0">
                <a:solidFill>
                  <a:sysClr val="windowText" lastClr="000000"/>
                </a:solidFill>
              </a:rPr>
              <a:t>Sammen på tur</a:t>
            </a:r>
          </a:p>
          <a:p>
            <a:pPr algn="ctr"/>
            <a:r>
              <a:rPr lang="nb-NO" dirty="0">
                <a:solidFill>
                  <a:sysClr val="windowText" lastClr="000000"/>
                </a:solidFill>
              </a:rPr>
              <a:t>Barrierefri Fritid</a:t>
            </a:r>
          </a:p>
          <a:p>
            <a:pPr algn="ctr"/>
            <a:r>
              <a:rPr lang="nb-NO" dirty="0">
                <a:solidFill>
                  <a:sysClr val="windowText" lastClr="000000"/>
                </a:solidFill>
              </a:rPr>
              <a:t>Fremtiden er flerkulturell</a:t>
            </a:r>
          </a:p>
          <a:p>
            <a:pPr algn="ctr"/>
            <a:r>
              <a:rPr lang="nb-NO" dirty="0">
                <a:solidFill>
                  <a:sysClr val="windowText" lastClr="000000"/>
                </a:solidFill>
              </a:rPr>
              <a:t>World Para </a:t>
            </a:r>
            <a:r>
              <a:rPr lang="nb-NO" dirty="0" err="1">
                <a:solidFill>
                  <a:sysClr val="windowText" lastClr="000000"/>
                </a:solidFill>
              </a:rPr>
              <a:t>Snow</a:t>
            </a:r>
            <a:r>
              <a:rPr lang="nb-NO" dirty="0">
                <a:solidFill>
                  <a:sysClr val="windowText" lastClr="000000"/>
                </a:solidFill>
              </a:rPr>
              <a:t> Sport</a:t>
            </a:r>
          </a:p>
        </p:txBody>
      </p:sp>
      <p:sp>
        <p:nvSpPr>
          <p:cNvPr id="12" name="Ellipse 11" descr="ØKT DELTAKELSE&#10;Åpning og avslutnngsarrangementene&#10;Noe so m passer for meg&#10;VÅR DAG&#10;The Gathering&#10;Tur med en du ikke kjenner&#10;Studentens frivillighetsdag&#10;Friluftlivets uke&#10;Strandryddeaksjonene&#10;TV-aksjonene&#10;OD">
            <a:extLst>
              <a:ext uri="{FF2B5EF4-FFF2-40B4-BE49-F238E27FC236}">
                <a16:creationId xmlns:a16="http://schemas.microsoft.com/office/drawing/2014/main" id="{146C14E3-65B3-A449-BA24-EED5E0E4B5F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8016401" y="1619624"/>
            <a:ext cx="3840802" cy="47016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>
                <a:solidFill>
                  <a:schemeClr val="accent2"/>
                </a:solidFill>
              </a:rPr>
              <a:t>SYNLIGGJØRE frivillig sektors betydning</a:t>
            </a: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Åpnings- og avslutningsarrangementene</a:t>
            </a: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Noe som passer for meg</a:t>
            </a: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VÅR DAG</a:t>
            </a: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Frivillighetens museum</a:t>
            </a: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Verdens helsedag</a:t>
            </a:r>
          </a:p>
          <a:p>
            <a:pPr algn="ctr"/>
            <a:r>
              <a:rPr lang="nb-NO" sz="1400" dirty="0" err="1">
                <a:solidFill>
                  <a:sysClr val="windowText" lastClr="000000"/>
                </a:solidFill>
              </a:rPr>
              <a:t>Podcast</a:t>
            </a:r>
            <a:r>
              <a:rPr lang="nb-NO" sz="1400" dirty="0">
                <a:solidFill>
                  <a:sysClr val="windowText" lastClr="000000"/>
                </a:solidFill>
              </a:rPr>
              <a:t>: Frivillig med S. Kloppen</a:t>
            </a: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The </a:t>
            </a:r>
            <a:r>
              <a:rPr lang="nb-NO" sz="1400" dirty="0" err="1">
                <a:solidFill>
                  <a:sysClr val="windowText" lastClr="000000"/>
                </a:solidFill>
              </a:rPr>
              <a:t>Gathering</a:t>
            </a:r>
            <a:endParaRPr lang="nb-NO" sz="1400" dirty="0">
              <a:solidFill>
                <a:sysClr val="windowText" lastClr="000000"/>
              </a:solidFill>
            </a:endParaRP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Sammen på tur</a:t>
            </a: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Studentens frivillighetsdag</a:t>
            </a:r>
          </a:p>
          <a:p>
            <a:pPr algn="ctr"/>
            <a:r>
              <a:rPr lang="nb-NO" sz="1400" dirty="0" err="1">
                <a:solidFill>
                  <a:sysClr val="windowText" lastClr="000000"/>
                </a:solidFill>
              </a:rPr>
              <a:t>Friluftlivets</a:t>
            </a:r>
            <a:r>
              <a:rPr lang="nb-NO" sz="1400" dirty="0">
                <a:solidFill>
                  <a:sysClr val="windowText" lastClr="000000"/>
                </a:solidFill>
              </a:rPr>
              <a:t> uke</a:t>
            </a: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Strandryddeaksjonen</a:t>
            </a: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TV-aksjonen</a:t>
            </a: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OD</a:t>
            </a: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World Para </a:t>
            </a:r>
            <a:r>
              <a:rPr lang="nb-NO" sz="1400" dirty="0" err="1">
                <a:solidFill>
                  <a:sysClr val="windowText" lastClr="000000"/>
                </a:solidFill>
              </a:rPr>
              <a:t>Snow</a:t>
            </a:r>
            <a:r>
              <a:rPr lang="nb-NO" sz="1400" dirty="0">
                <a:solidFill>
                  <a:sysClr val="windowText" lastClr="000000"/>
                </a:solidFill>
              </a:rPr>
              <a:t> Sport</a:t>
            </a:r>
            <a:br>
              <a:rPr lang="nb-NO" sz="1400" dirty="0">
                <a:solidFill>
                  <a:sysClr val="windowText" lastClr="000000"/>
                </a:solidFill>
              </a:rPr>
            </a:br>
            <a:r>
              <a:rPr lang="nb-NO" sz="1400" dirty="0">
                <a:solidFill>
                  <a:sysClr val="windowText" lastClr="000000"/>
                </a:solidFill>
              </a:rPr>
              <a:t>Holmenkollen skifest</a:t>
            </a:r>
          </a:p>
          <a:p>
            <a:pPr algn="ctr"/>
            <a:r>
              <a:rPr lang="nb-NO" sz="1400" dirty="0">
                <a:solidFill>
                  <a:sysClr val="windowText" lastClr="000000"/>
                </a:solidFill>
              </a:rPr>
              <a:t>Ruten Rock</a:t>
            </a:r>
          </a:p>
        </p:txBody>
      </p:sp>
    </p:spTree>
    <p:extLst>
      <p:ext uri="{BB962C8B-B14F-4D97-AF65-F5344CB8AC3E}">
        <p14:creationId xmlns:p14="http://schemas.microsoft.com/office/powerpoint/2010/main" val="4260980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27006DE-FC39-0A46-9481-D2403A27CAF4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14122" y="-15704"/>
          <a:ext cx="12177884" cy="6873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859">
                  <a:extLst>
                    <a:ext uri="{9D8B030D-6E8A-4147-A177-3AD203B41FA5}">
                      <a16:colId xmlns:a16="http://schemas.microsoft.com/office/drawing/2014/main" val="4284832316"/>
                    </a:ext>
                  </a:extLst>
                </a:gridCol>
                <a:gridCol w="811859">
                  <a:extLst>
                    <a:ext uri="{9D8B030D-6E8A-4147-A177-3AD203B41FA5}">
                      <a16:colId xmlns:a16="http://schemas.microsoft.com/office/drawing/2014/main" val="338806523"/>
                    </a:ext>
                  </a:extLst>
                </a:gridCol>
                <a:gridCol w="811859">
                  <a:extLst>
                    <a:ext uri="{9D8B030D-6E8A-4147-A177-3AD203B41FA5}">
                      <a16:colId xmlns:a16="http://schemas.microsoft.com/office/drawing/2014/main" val="3358058186"/>
                    </a:ext>
                  </a:extLst>
                </a:gridCol>
                <a:gridCol w="811859">
                  <a:extLst>
                    <a:ext uri="{9D8B030D-6E8A-4147-A177-3AD203B41FA5}">
                      <a16:colId xmlns:a16="http://schemas.microsoft.com/office/drawing/2014/main" val="565564915"/>
                    </a:ext>
                  </a:extLst>
                </a:gridCol>
                <a:gridCol w="811859">
                  <a:extLst>
                    <a:ext uri="{9D8B030D-6E8A-4147-A177-3AD203B41FA5}">
                      <a16:colId xmlns:a16="http://schemas.microsoft.com/office/drawing/2014/main" val="2774061947"/>
                    </a:ext>
                  </a:extLst>
                </a:gridCol>
                <a:gridCol w="811859">
                  <a:extLst>
                    <a:ext uri="{9D8B030D-6E8A-4147-A177-3AD203B41FA5}">
                      <a16:colId xmlns:a16="http://schemas.microsoft.com/office/drawing/2014/main" val="4237403148"/>
                    </a:ext>
                  </a:extLst>
                </a:gridCol>
                <a:gridCol w="811859">
                  <a:extLst>
                    <a:ext uri="{9D8B030D-6E8A-4147-A177-3AD203B41FA5}">
                      <a16:colId xmlns:a16="http://schemas.microsoft.com/office/drawing/2014/main" val="1779283255"/>
                    </a:ext>
                  </a:extLst>
                </a:gridCol>
                <a:gridCol w="811859">
                  <a:extLst>
                    <a:ext uri="{9D8B030D-6E8A-4147-A177-3AD203B41FA5}">
                      <a16:colId xmlns:a16="http://schemas.microsoft.com/office/drawing/2014/main" val="3999838752"/>
                    </a:ext>
                  </a:extLst>
                </a:gridCol>
                <a:gridCol w="811859">
                  <a:extLst>
                    <a:ext uri="{9D8B030D-6E8A-4147-A177-3AD203B41FA5}">
                      <a16:colId xmlns:a16="http://schemas.microsoft.com/office/drawing/2014/main" val="948669532"/>
                    </a:ext>
                  </a:extLst>
                </a:gridCol>
                <a:gridCol w="811859">
                  <a:extLst>
                    <a:ext uri="{9D8B030D-6E8A-4147-A177-3AD203B41FA5}">
                      <a16:colId xmlns:a16="http://schemas.microsoft.com/office/drawing/2014/main" val="2751530951"/>
                    </a:ext>
                  </a:extLst>
                </a:gridCol>
                <a:gridCol w="784951">
                  <a:extLst>
                    <a:ext uri="{9D8B030D-6E8A-4147-A177-3AD203B41FA5}">
                      <a16:colId xmlns:a16="http://schemas.microsoft.com/office/drawing/2014/main" val="2234689045"/>
                    </a:ext>
                  </a:extLst>
                </a:gridCol>
                <a:gridCol w="838767">
                  <a:extLst>
                    <a:ext uri="{9D8B030D-6E8A-4147-A177-3AD203B41FA5}">
                      <a16:colId xmlns:a16="http://schemas.microsoft.com/office/drawing/2014/main" val="1994670491"/>
                    </a:ext>
                  </a:extLst>
                </a:gridCol>
                <a:gridCol w="811859">
                  <a:extLst>
                    <a:ext uri="{9D8B030D-6E8A-4147-A177-3AD203B41FA5}">
                      <a16:colId xmlns:a16="http://schemas.microsoft.com/office/drawing/2014/main" val="76529742"/>
                    </a:ext>
                  </a:extLst>
                </a:gridCol>
                <a:gridCol w="823453">
                  <a:extLst>
                    <a:ext uri="{9D8B030D-6E8A-4147-A177-3AD203B41FA5}">
                      <a16:colId xmlns:a16="http://schemas.microsoft.com/office/drawing/2014/main" val="3581298002"/>
                    </a:ext>
                  </a:extLst>
                </a:gridCol>
                <a:gridCol w="800264">
                  <a:extLst>
                    <a:ext uri="{9D8B030D-6E8A-4147-A177-3AD203B41FA5}">
                      <a16:colId xmlns:a16="http://schemas.microsoft.com/office/drawing/2014/main" val="241032967"/>
                    </a:ext>
                  </a:extLst>
                </a:gridCol>
              </a:tblGrid>
              <a:tr h="473202">
                <a:tc>
                  <a:txBody>
                    <a:bodyPr/>
                    <a:lstStyle/>
                    <a:p>
                      <a:endParaRPr lang="nb-NO" dirty="0">
                        <a:solidFill>
                          <a:srgbClr val="FFF0AB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DES 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JAN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FEB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MAR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APR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MAI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JUN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JUL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AUG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SEP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OKT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4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NOV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DES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2023 </a:t>
                      </a:r>
                      <a:r>
                        <a:rPr lang="nb-NO" sz="1000" dirty="0">
                          <a:solidFill>
                            <a:srgbClr val="FFF0AB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  <a:sym typeface="Wingdings" pitchFamily="2" charset="2"/>
                        </a:rPr>
                        <a:t></a:t>
                      </a:r>
                      <a:endParaRPr lang="nb-NO" sz="1000" dirty="0">
                        <a:solidFill>
                          <a:srgbClr val="FFF0AB"/>
                        </a:solidFill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516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534739"/>
                  </a:ext>
                </a:extLst>
              </a:tr>
              <a:tr h="1746877">
                <a:tc>
                  <a:txBody>
                    <a:bodyPr/>
                    <a:lstStyle/>
                    <a:p>
                      <a:pPr algn="ctr"/>
                      <a:r>
                        <a:rPr lang="nb-NO" sz="1400" b="1" dirty="0">
                          <a:solidFill>
                            <a:schemeClr val="bg1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SIGNAL-ARRANGEMENTER</a:t>
                      </a:r>
                    </a:p>
                  </a:txBody>
                  <a:tcPr vert="vert27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75AA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 marB="108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 marT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2985936"/>
                  </a:ext>
                </a:extLst>
              </a:tr>
              <a:tr h="14803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400" b="1" dirty="0">
                          <a:solidFill>
                            <a:schemeClr val="tx1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PROFILTILTAK</a:t>
                      </a:r>
                      <a:endParaRPr lang="nb-NO" sz="1400" b="1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vert="vert270"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3889817"/>
                  </a:ext>
                </a:extLst>
              </a:tr>
              <a:tr h="15774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400" b="1" dirty="0">
                          <a:solidFill>
                            <a:schemeClr val="bg1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MØNSTER-AKTIVITER</a:t>
                      </a:r>
                    </a:p>
                  </a:txBody>
                  <a:tcPr vert="vert270"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A01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6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7883441"/>
                  </a:ext>
                </a:extLst>
              </a:tr>
              <a:tr h="15958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400" b="1" dirty="0">
                          <a:solidFill>
                            <a:schemeClr val="tx1"/>
                          </a:solidFill>
                          <a:latin typeface="Brown LL" panose="02010504010101010104" pitchFamily="2" charset="77"/>
                          <a:cs typeface="Brown LL" panose="02010504010101010104" pitchFamily="2" charset="77"/>
                        </a:rPr>
                        <a:t>ANDRE TILTAK</a:t>
                      </a:r>
                    </a:p>
                  </a:txBody>
                  <a:tcPr vert="vert270"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0A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900" dirty="0">
                        <a:latin typeface="Brown LL" panose="02010504010101010104" pitchFamily="2" charset="77"/>
                        <a:cs typeface="Brown LL" panose="02010504010101010104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516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979267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id="{0F797D11-8D55-0246-811A-ED91D45A5476}"/>
              </a:ext>
            </a:extLst>
          </p:cNvPr>
          <p:cNvSpPr>
            <a:spLocks noChangeAspect="1"/>
          </p:cNvSpPr>
          <p:nvPr/>
        </p:nvSpPr>
        <p:spPr>
          <a:xfrm>
            <a:off x="798064" y="2470592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8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5/12</a:t>
            </a:r>
            <a:br>
              <a:rPr lang="nb-NO" sz="8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OFFISIELL</a:t>
            </a:r>
            <a:br>
              <a:rPr lang="nb-NO" sz="8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ÅPNING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3C388C6-BA4C-CE4D-BC52-99E59C7E8F10}"/>
              </a:ext>
            </a:extLst>
          </p:cNvPr>
          <p:cNvSpPr>
            <a:spLocks noChangeAspect="1"/>
          </p:cNvSpPr>
          <p:nvPr/>
        </p:nvSpPr>
        <p:spPr>
          <a:xfrm>
            <a:off x="-3691327" y="3753077"/>
            <a:ext cx="828000" cy="828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B1FAFAC-FFEB-4444-BF31-812A1D751072}"/>
              </a:ext>
            </a:extLst>
          </p:cNvPr>
          <p:cNvSpPr>
            <a:spLocks noChangeAspect="1"/>
          </p:cNvSpPr>
          <p:nvPr/>
        </p:nvSpPr>
        <p:spPr>
          <a:xfrm>
            <a:off x="4093197" y="719455"/>
            <a:ext cx="576000" cy="576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72000" rtlCol="0" anchor="ctr" anchorCtr="1">
            <a:noAutofit/>
          </a:bodyPr>
          <a:lstStyle/>
          <a:p>
            <a:pPr algn="ctr"/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7/4</a:t>
            </a:r>
            <a:b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VERDENS</a:t>
            </a:r>
            <a:b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HELSEDAG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43001C4-D494-0249-AA57-7395C109B271}"/>
              </a:ext>
            </a:extLst>
          </p:cNvPr>
          <p:cNvSpPr>
            <a:spLocks noChangeAspect="1"/>
          </p:cNvSpPr>
          <p:nvPr/>
        </p:nvSpPr>
        <p:spPr>
          <a:xfrm>
            <a:off x="5914306" y="5260711"/>
            <a:ext cx="576000" cy="57600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Jun.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ECO-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SWING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Gran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1E50795-7D7B-FE47-9CBE-9F22F3ABC678}"/>
              </a:ext>
            </a:extLst>
          </p:cNvPr>
          <p:cNvSpPr>
            <a:spLocks noChangeAspect="1"/>
          </p:cNvSpPr>
          <p:nvPr/>
        </p:nvSpPr>
        <p:spPr>
          <a:xfrm>
            <a:off x="-3059450" y="775520"/>
            <a:ext cx="612000" cy="612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/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1/6</a:t>
            </a:r>
            <a:b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STUDENT</a:t>
            </a:r>
            <a:b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FRIV.PRIS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BC13757-4986-1E40-AA2A-7BED6563211A}"/>
              </a:ext>
            </a:extLst>
          </p:cNvPr>
          <p:cNvSpPr>
            <a:spLocks noChangeAspect="1"/>
          </p:cNvSpPr>
          <p:nvPr/>
        </p:nvSpPr>
        <p:spPr>
          <a:xfrm>
            <a:off x="5759312" y="1040727"/>
            <a:ext cx="547831" cy="547831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/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7/6</a:t>
            </a:r>
            <a:b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LNU</a:t>
            </a:r>
            <a:b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BARN &amp;</a:t>
            </a:r>
            <a:b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UNGE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58A4F9C-A58D-C443-B477-E3FDC5158F2A}"/>
              </a:ext>
            </a:extLst>
          </p:cNvPr>
          <p:cNvSpPr>
            <a:spLocks noChangeAspect="1"/>
          </p:cNvSpPr>
          <p:nvPr/>
        </p:nvSpPr>
        <p:spPr>
          <a:xfrm>
            <a:off x="8073176" y="637636"/>
            <a:ext cx="576000" cy="576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1">
            <a:normAutofit fontScale="77500" lnSpcReduction="20000"/>
          </a:bodyPr>
          <a:lstStyle/>
          <a:p>
            <a:pPr algn="ctr"/>
            <a: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4-11/9</a:t>
            </a:r>
            <a:b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FRILUFT-</a:t>
            </a:r>
            <a:b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LIVETS</a:t>
            </a:r>
            <a:b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UKE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5F5577B-733D-AD4F-B3CE-1C2CEBB1E1AF}"/>
              </a:ext>
            </a:extLst>
          </p:cNvPr>
          <p:cNvSpPr>
            <a:spLocks noChangeAspect="1"/>
          </p:cNvSpPr>
          <p:nvPr/>
        </p:nvSpPr>
        <p:spPr>
          <a:xfrm>
            <a:off x="9224233" y="1496029"/>
            <a:ext cx="576000" cy="576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36000" rtlCol="0" anchor="ctr" anchorCtr="1">
            <a:noAutofit/>
          </a:bodyPr>
          <a:lstStyle/>
          <a:p>
            <a:pPr algn="ctr"/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25/10</a:t>
            </a:r>
            <a:b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5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TV-</a:t>
            </a:r>
            <a:br>
              <a:rPr lang="nb-NO" sz="75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5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AKSJONEN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B5D6E46-E5B7-7246-AA78-F9DFE73E7E37}"/>
              </a:ext>
            </a:extLst>
          </p:cNvPr>
          <p:cNvSpPr>
            <a:spLocks noChangeAspect="1"/>
          </p:cNvSpPr>
          <p:nvPr/>
        </p:nvSpPr>
        <p:spPr>
          <a:xfrm>
            <a:off x="-2461442" y="1160916"/>
            <a:ext cx="548221" cy="548221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BAB2731-0639-2949-AAF6-4EBFED7602CE}"/>
              </a:ext>
            </a:extLst>
          </p:cNvPr>
          <p:cNvSpPr>
            <a:spLocks noChangeAspect="1"/>
          </p:cNvSpPr>
          <p:nvPr/>
        </p:nvSpPr>
        <p:spPr>
          <a:xfrm>
            <a:off x="8716847" y="424927"/>
            <a:ext cx="224868" cy="224868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6A97327-9F6C-AB4D-A4EF-A8699C74ABDB}"/>
              </a:ext>
            </a:extLst>
          </p:cNvPr>
          <p:cNvSpPr>
            <a:spLocks noChangeAspect="1"/>
          </p:cNvSpPr>
          <p:nvPr/>
        </p:nvSpPr>
        <p:spPr>
          <a:xfrm>
            <a:off x="6330403" y="458737"/>
            <a:ext cx="324000" cy="324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3F8581C-D977-1143-9BA8-B12979CCF8FF}"/>
              </a:ext>
            </a:extLst>
          </p:cNvPr>
          <p:cNvSpPr>
            <a:spLocks noChangeAspect="1"/>
          </p:cNvSpPr>
          <p:nvPr/>
        </p:nvSpPr>
        <p:spPr>
          <a:xfrm>
            <a:off x="6466190" y="1784304"/>
            <a:ext cx="324000" cy="324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5061085B-F863-284B-BF90-88ED9B37CE95}"/>
              </a:ext>
            </a:extLst>
          </p:cNvPr>
          <p:cNvSpPr>
            <a:spLocks noChangeAspect="1"/>
          </p:cNvSpPr>
          <p:nvPr/>
        </p:nvSpPr>
        <p:spPr>
          <a:xfrm>
            <a:off x="5733331" y="2005382"/>
            <a:ext cx="208935" cy="208935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4F56D6F-7E96-4048-A618-1EB9E84B2942}"/>
              </a:ext>
            </a:extLst>
          </p:cNvPr>
          <p:cNvSpPr>
            <a:spLocks noChangeAspect="1"/>
          </p:cNvSpPr>
          <p:nvPr/>
        </p:nvSpPr>
        <p:spPr>
          <a:xfrm>
            <a:off x="7012539" y="458737"/>
            <a:ext cx="324000" cy="324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3EBBCA-C48A-5147-BF23-4CCE5F8796A9}"/>
              </a:ext>
            </a:extLst>
          </p:cNvPr>
          <p:cNvSpPr>
            <a:spLocks noChangeAspect="1"/>
          </p:cNvSpPr>
          <p:nvPr/>
        </p:nvSpPr>
        <p:spPr>
          <a:xfrm>
            <a:off x="5108757" y="1619904"/>
            <a:ext cx="612000" cy="612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1">
            <a:normAutofit/>
          </a:bodyPr>
          <a:lstStyle/>
          <a:p>
            <a:pPr algn="ctr"/>
            <a:r>
              <a:rPr lang="nb-NO" sz="900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21/5</a:t>
            </a:r>
            <a:br>
              <a:rPr lang="nb-NO" sz="900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SYKKEL-TUREN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96C894D-6D9D-8D41-937D-EE8A3816828D}"/>
              </a:ext>
            </a:extLst>
          </p:cNvPr>
          <p:cNvSpPr>
            <a:spLocks noChangeAspect="1"/>
          </p:cNvSpPr>
          <p:nvPr/>
        </p:nvSpPr>
        <p:spPr>
          <a:xfrm>
            <a:off x="-3791029" y="2600439"/>
            <a:ext cx="648000" cy="648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DES.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FRIVILLIG-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HETENS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MUSEUM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04D8648-5C8C-FA4D-BC7B-0B0FB7EE3150}"/>
              </a:ext>
            </a:extLst>
          </p:cNvPr>
          <p:cNvSpPr>
            <a:spLocks noChangeAspect="1"/>
          </p:cNvSpPr>
          <p:nvPr/>
        </p:nvSpPr>
        <p:spPr>
          <a:xfrm>
            <a:off x="4863090" y="2924439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6921423-C916-FB4E-947C-FBEBABA7D33A}"/>
              </a:ext>
            </a:extLst>
          </p:cNvPr>
          <p:cNvSpPr>
            <a:spLocks noChangeAspect="1"/>
          </p:cNvSpPr>
          <p:nvPr/>
        </p:nvSpPr>
        <p:spPr>
          <a:xfrm>
            <a:off x="3184737" y="3473384"/>
            <a:ext cx="187472" cy="1874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288CCB1-F6C3-4E4A-B9C3-D621F4938FA6}"/>
              </a:ext>
            </a:extLst>
          </p:cNvPr>
          <p:cNvSpPr>
            <a:spLocks noChangeAspect="1"/>
          </p:cNvSpPr>
          <p:nvPr/>
        </p:nvSpPr>
        <p:spPr>
          <a:xfrm>
            <a:off x="3534319" y="3383416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C06454F-9690-AE42-8F0A-183F7BC477CA}"/>
              </a:ext>
            </a:extLst>
          </p:cNvPr>
          <p:cNvSpPr>
            <a:spLocks noChangeAspect="1"/>
          </p:cNvSpPr>
          <p:nvPr/>
        </p:nvSpPr>
        <p:spPr>
          <a:xfrm>
            <a:off x="7378516" y="3240757"/>
            <a:ext cx="432000" cy="43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015C0A6D-2F67-A540-91AA-D1AC024D9FBF}"/>
              </a:ext>
            </a:extLst>
          </p:cNvPr>
          <p:cNvSpPr>
            <a:spLocks noChangeAspect="1"/>
          </p:cNvSpPr>
          <p:nvPr/>
        </p:nvSpPr>
        <p:spPr>
          <a:xfrm>
            <a:off x="8148064" y="3353727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8147A70-8159-5541-A0C9-5BEABE426BDB}"/>
              </a:ext>
            </a:extLst>
          </p:cNvPr>
          <p:cNvSpPr>
            <a:spLocks noChangeAspect="1"/>
          </p:cNvSpPr>
          <p:nvPr/>
        </p:nvSpPr>
        <p:spPr>
          <a:xfrm>
            <a:off x="6944581" y="3280106"/>
            <a:ext cx="260162" cy="26016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34C5ACD-33EB-164D-B433-CEF0DB12C4CA}"/>
              </a:ext>
            </a:extLst>
          </p:cNvPr>
          <p:cNvSpPr>
            <a:spLocks noChangeAspect="1"/>
          </p:cNvSpPr>
          <p:nvPr/>
        </p:nvSpPr>
        <p:spPr>
          <a:xfrm>
            <a:off x="6679411" y="3348854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61FD92C-687C-4B44-B9C8-890A84C1CE7C}"/>
              </a:ext>
            </a:extLst>
          </p:cNvPr>
          <p:cNvSpPr>
            <a:spLocks noChangeAspect="1"/>
          </p:cNvSpPr>
          <p:nvPr/>
        </p:nvSpPr>
        <p:spPr>
          <a:xfrm>
            <a:off x="5186027" y="3164297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5D3FB70-6430-7343-8142-FD6C2257CFBA}"/>
              </a:ext>
            </a:extLst>
          </p:cNvPr>
          <p:cNvSpPr>
            <a:spLocks noChangeAspect="1"/>
          </p:cNvSpPr>
          <p:nvPr/>
        </p:nvSpPr>
        <p:spPr>
          <a:xfrm>
            <a:off x="-2305706" y="2514447"/>
            <a:ext cx="432000" cy="43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E00EA45-78CE-334E-BAC5-B35EF25BB43A}"/>
              </a:ext>
            </a:extLst>
          </p:cNvPr>
          <p:cNvSpPr>
            <a:spLocks noChangeAspect="1"/>
          </p:cNvSpPr>
          <p:nvPr/>
        </p:nvSpPr>
        <p:spPr>
          <a:xfrm>
            <a:off x="4168313" y="2763870"/>
            <a:ext cx="326744" cy="32674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98F4BB8-CFA0-8A49-9D94-3ABBB926F18B}"/>
              </a:ext>
            </a:extLst>
          </p:cNvPr>
          <p:cNvSpPr>
            <a:spLocks noChangeAspect="1"/>
          </p:cNvSpPr>
          <p:nvPr/>
        </p:nvSpPr>
        <p:spPr>
          <a:xfrm>
            <a:off x="2167267" y="2389189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9C047DB-6844-2840-BE49-9759CD9011A5}"/>
              </a:ext>
            </a:extLst>
          </p:cNvPr>
          <p:cNvSpPr>
            <a:spLocks noChangeAspect="1"/>
          </p:cNvSpPr>
          <p:nvPr/>
        </p:nvSpPr>
        <p:spPr>
          <a:xfrm>
            <a:off x="3775412" y="3233633"/>
            <a:ext cx="432000" cy="43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A75455F9-EB84-D54D-A0D9-A2BB39D5310F}"/>
              </a:ext>
            </a:extLst>
          </p:cNvPr>
          <p:cNvSpPr>
            <a:spLocks noChangeAspect="1"/>
          </p:cNvSpPr>
          <p:nvPr/>
        </p:nvSpPr>
        <p:spPr>
          <a:xfrm>
            <a:off x="6834926" y="1843382"/>
            <a:ext cx="324000" cy="324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209E6EA-1D52-2E45-A58C-883198EF2741}"/>
              </a:ext>
            </a:extLst>
          </p:cNvPr>
          <p:cNvSpPr>
            <a:spLocks noChangeAspect="1"/>
          </p:cNvSpPr>
          <p:nvPr/>
        </p:nvSpPr>
        <p:spPr>
          <a:xfrm>
            <a:off x="2108777" y="2347034"/>
            <a:ext cx="141693" cy="14169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062B07B-D16B-5140-84D2-75086F774A9B}"/>
              </a:ext>
            </a:extLst>
          </p:cNvPr>
          <p:cNvSpPr>
            <a:spLocks noChangeAspect="1"/>
          </p:cNvSpPr>
          <p:nvPr/>
        </p:nvSpPr>
        <p:spPr>
          <a:xfrm>
            <a:off x="7766081" y="3247085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46AEA35-EFB8-194E-A8DA-73482B16A5CD}"/>
              </a:ext>
            </a:extLst>
          </p:cNvPr>
          <p:cNvSpPr>
            <a:spLocks noChangeAspect="1"/>
          </p:cNvSpPr>
          <p:nvPr/>
        </p:nvSpPr>
        <p:spPr>
          <a:xfrm>
            <a:off x="9879860" y="3221416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AE2AB707-94E5-1F4B-8852-E5C1E06A1C67}"/>
              </a:ext>
            </a:extLst>
          </p:cNvPr>
          <p:cNvSpPr>
            <a:spLocks noChangeAspect="1"/>
          </p:cNvSpPr>
          <p:nvPr/>
        </p:nvSpPr>
        <p:spPr>
          <a:xfrm>
            <a:off x="9897153" y="2730447"/>
            <a:ext cx="288624" cy="2886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59418D9-EBDC-504F-98F5-8FC1CAF4642E}"/>
              </a:ext>
            </a:extLst>
          </p:cNvPr>
          <p:cNvSpPr>
            <a:spLocks noChangeAspect="1"/>
          </p:cNvSpPr>
          <p:nvPr/>
        </p:nvSpPr>
        <p:spPr>
          <a:xfrm>
            <a:off x="4588119" y="3329826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DA6200F-E2FB-9B42-8A46-0DD2129B35DC}"/>
              </a:ext>
            </a:extLst>
          </p:cNvPr>
          <p:cNvSpPr>
            <a:spLocks noChangeAspect="1"/>
          </p:cNvSpPr>
          <p:nvPr/>
        </p:nvSpPr>
        <p:spPr>
          <a:xfrm>
            <a:off x="-3095457" y="2640895"/>
            <a:ext cx="432000" cy="43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2800E88-06B7-BD4F-B207-7FE74AD915B2}"/>
              </a:ext>
            </a:extLst>
          </p:cNvPr>
          <p:cNvSpPr>
            <a:spLocks noChangeAspect="1"/>
          </p:cNvSpPr>
          <p:nvPr/>
        </p:nvSpPr>
        <p:spPr>
          <a:xfrm>
            <a:off x="5759773" y="3356687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942B969-F848-094A-B8F8-396337A37A61}"/>
              </a:ext>
            </a:extLst>
          </p:cNvPr>
          <p:cNvSpPr>
            <a:spLocks noChangeAspect="1"/>
          </p:cNvSpPr>
          <p:nvPr/>
        </p:nvSpPr>
        <p:spPr>
          <a:xfrm>
            <a:off x="8649312" y="3227736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3CDEA41-3565-2744-A2AC-DD894B21B571}"/>
              </a:ext>
            </a:extLst>
          </p:cNvPr>
          <p:cNvSpPr>
            <a:spLocks noChangeAspect="1"/>
          </p:cNvSpPr>
          <p:nvPr/>
        </p:nvSpPr>
        <p:spPr>
          <a:xfrm>
            <a:off x="3520666" y="2749862"/>
            <a:ext cx="432000" cy="43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C476396-D9C4-B54B-AA41-9FC14DFBBEA6}"/>
              </a:ext>
            </a:extLst>
          </p:cNvPr>
          <p:cNvSpPr>
            <a:spLocks noChangeAspect="1"/>
          </p:cNvSpPr>
          <p:nvPr/>
        </p:nvSpPr>
        <p:spPr>
          <a:xfrm>
            <a:off x="6086658" y="3233633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A74C379-6D67-164D-B477-65B9DD73C315}"/>
              </a:ext>
            </a:extLst>
          </p:cNvPr>
          <p:cNvSpPr>
            <a:spLocks noChangeAspect="1"/>
          </p:cNvSpPr>
          <p:nvPr/>
        </p:nvSpPr>
        <p:spPr>
          <a:xfrm>
            <a:off x="9539257" y="3457897"/>
            <a:ext cx="221149" cy="22114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A89CFEB-E8EC-554B-BB96-0288D26EBA63}"/>
              </a:ext>
            </a:extLst>
          </p:cNvPr>
          <p:cNvSpPr>
            <a:spLocks noChangeAspect="1"/>
          </p:cNvSpPr>
          <p:nvPr/>
        </p:nvSpPr>
        <p:spPr>
          <a:xfrm>
            <a:off x="4845807" y="3233633"/>
            <a:ext cx="432000" cy="43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8D1CB8B-D58F-3C40-AD52-16E461366206}"/>
              </a:ext>
            </a:extLst>
          </p:cNvPr>
          <p:cNvSpPr>
            <a:spLocks noChangeAspect="1"/>
          </p:cNvSpPr>
          <p:nvPr/>
        </p:nvSpPr>
        <p:spPr>
          <a:xfrm>
            <a:off x="-2672677" y="2514447"/>
            <a:ext cx="432000" cy="43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584D1EE-4106-8044-BE85-5C2FDA392A3D}"/>
              </a:ext>
            </a:extLst>
          </p:cNvPr>
          <p:cNvSpPr>
            <a:spLocks noChangeAspect="1"/>
          </p:cNvSpPr>
          <p:nvPr/>
        </p:nvSpPr>
        <p:spPr>
          <a:xfrm>
            <a:off x="-2831885" y="2732877"/>
            <a:ext cx="432000" cy="43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0D0281E-54A7-9F4B-A540-2BAF9A2B084C}"/>
              </a:ext>
            </a:extLst>
          </p:cNvPr>
          <p:cNvSpPr>
            <a:spLocks noChangeAspect="1"/>
          </p:cNvSpPr>
          <p:nvPr/>
        </p:nvSpPr>
        <p:spPr>
          <a:xfrm>
            <a:off x="-3059450" y="1592803"/>
            <a:ext cx="548221" cy="54822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3CE4181-8D8E-334F-AA1F-4E56B6F6F912}"/>
              </a:ext>
            </a:extLst>
          </p:cNvPr>
          <p:cNvSpPr>
            <a:spLocks noChangeAspect="1"/>
          </p:cNvSpPr>
          <p:nvPr/>
        </p:nvSpPr>
        <p:spPr>
          <a:xfrm>
            <a:off x="-3884025" y="2074656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5/12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OFFISIELL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AVSLUT-NING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3B114C7E-EBA6-BB40-9D36-2E65809085A8}"/>
              </a:ext>
            </a:extLst>
          </p:cNvPr>
          <p:cNvSpPr>
            <a:spLocks noChangeAspect="1"/>
          </p:cNvSpPr>
          <p:nvPr/>
        </p:nvSpPr>
        <p:spPr>
          <a:xfrm>
            <a:off x="1033876" y="3077118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nb-NO" sz="7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DES.</a:t>
            </a:r>
            <a:br>
              <a:rPr lang="nb-NO" sz="7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POD-</a:t>
            </a:r>
            <a:br>
              <a:rPr lang="nb-NO" sz="7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CAST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7F01FB3-AB1F-DC43-BD5A-494B1EDD3B1D}"/>
              </a:ext>
            </a:extLst>
          </p:cNvPr>
          <p:cNvSpPr>
            <a:spLocks noChangeAspect="1"/>
          </p:cNvSpPr>
          <p:nvPr/>
        </p:nvSpPr>
        <p:spPr>
          <a:xfrm>
            <a:off x="1827847" y="2324150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49E1457-9612-CB41-A7B1-C2DC7DE2FE91}"/>
              </a:ext>
            </a:extLst>
          </p:cNvPr>
          <p:cNvSpPr>
            <a:spLocks noChangeAspect="1"/>
          </p:cNvSpPr>
          <p:nvPr/>
        </p:nvSpPr>
        <p:spPr>
          <a:xfrm>
            <a:off x="5460892" y="6272143"/>
            <a:ext cx="576000" cy="57600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JUN.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MUSEUM-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HACKING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Dokka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A72F3BCD-76A0-564F-9111-8C63A2404159}"/>
              </a:ext>
            </a:extLst>
          </p:cNvPr>
          <p:cNvSpPr>
            <a:spLocks noChangeAspect="1"/>
          </p:cNvSpPr>
          <p:nvPr/>
        </p:nvSpPr>
        <p:spPr>
          <a:xfrm>
            <a:off x="8292010" y="6272143"/>
            <a:ext cx="576000" cy="57600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SEP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MUSEUM-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HACKING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Dokka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9F065B7-C7B3-AF48-A504-FCCC5D050FCF}"/>
              </a:ext>
            </a:extLst>
          </p:cNvPr>
          <p:cNvSpPr>
            <a:spLocks noChangeAspect="1"/>
          </p:cNvSpPr>
          <p:nvPr/>
        </p:nvSpPr>
        <p:spPr>
          <a:xfrm>
            <a:off x="-2391881" y="5405086"/>
            <a:ext cx="548221" cy="548221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C04D111-C46C-3648-B8C2-497C68F47CC6}"/>
              </a:ext>
            </a:extLst>
          </p:cNvPr>
          <p:cNvSpPr>
            <a:spLocks noChangeAspect="1"/>
          </p:cNvSpPr>
          <p:nvPr/>
        </p:nvSpPr>
        <p:spPr>
          <a:xfrm>
            <a:off x="6713812" y="6662463"/>
            <a:ext cx="93298" cy="93298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604FB6E-741D-2E45-B256-2B3E3CD6C35B}"/>
              </a:ext>
            </a:extLst>
          </p:cNvPr>
          <p:cNvSpPr>
            <a:spLocks noChangeAspect="1"/>
          </p:cNvSpPr>
          <p:nvPr/>
        </p:nvSpPr>
        <p:spPr>
          <a:xfrm>
            <a:off x="7649825" y="6713522"/>
            <a:ext cx="102059" cy="102059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F110CCC-F869-9D41-9DC1-84B80A12651F}"/>
              </a:ext>
            </a:extLst>
          </p:cNvPr>
          <p:cNvSpPr>
            <a:spLocks noChangeAspect="1"/>
          </p:cNvSpPr>
          <p:nvPr/>
        </p:nvSpPr>
        <p:spPr>
          <a:xfrm>
            <a:off x="6445675" y="6671700"/>
            <a:ext cx="125238" cy="125238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5787A1D9-92A5-6A45-843A-A6E6EBED230F}"/>
              </a:ext>
            </a:extLst>
          </p:cNvPr>
          <p:cNvSpPr>
            <a:spLocks noChangeAspect="1"/>
          </p:cNvSpPr>
          <p:nvPr/>
        </p:nvSpPr>
        <p:spPr>
          <a:xfrm>
            <a:off x="-2101898" y="6130103"/>
            <a:ext cx="548221" cy="548221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365064B6-6A40-2049-80A2-45984890F4C6}"/>
              </a:ext>
            </a:extLst>
          </p:cNvPr>
          <p:cNvSpPr>
            <a:spLocks noChangeAspect="1"/>
          </p:cNvSpPr>
          <p:nvPr/>
        </p:nvSpPr>
        <p:spPr>
          <a:xfrm>
            <a:off x="-2785340" y="6148199"/>
            <a:ext cx="548221" cy="548221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E4E48F6-99A7-FE43-A40B-F49DEB6F925D}"/>
              </a:ext>
            </a:extLst>
          </p:cNvPr>
          <p:cNvSpPr>
            <a:spLocks noChangeAspect="1"/>
          </p:cNvSpPr>
          <p:nvPr/>
        </p:nvSpPr>
        <p:spPr>
          <a:xfrm>
            <a:off x="6208583" y="6635510"/>
            <a:ext cx="121820" cy="12182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63B774E-84FA-094E-B252-74B615C782DA}"/>
              </a:ext>
            </a:extLst>
          </p:cNvPr>
          <p:cNvSpPr>
            <a:spLocks noChangeAspect="1"/>
          </p:cNvSpPr>
          <p:nvPr/>
        </p:nvSpPr>
        <p:spPr>
          <a:xfrm>
            <a:off x="-3018128" y="6995323"/>
            <a:ext cx="548221" cy="548221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702ECF12-547D-F242-AAC1-3B9C6B9D4DC5}"/>
              </a:ext>
            </a:extLst>
          </p:cNvPr>
          <p:cNvSpPr>
            <a:spLocks noChangeAspect="1"/>
          </p:cNvSpPr>
          <p:nvPr/>
        </p:nvSpPr>
        <p:spPr>
          <a:xfrm>
            <a:off x="1357495" y="2193040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endParaRPr lang="nb-NO" sz="750" dirty="0">
              <a:solidFill>
                <a:schemeClr val="tx1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pPr algn="ctr"/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NOE SOM</a:t>
            </a:r>
          </a:p>
          <a:p>
            <a:pPr algn="ctr"/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PASSER</a:t>
            </a:r>
          </a:p>
          <a:p>
            <a:pPr algn="ctr"/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FOR MEG</a:t>
            </a:r>
            <a:b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1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CC33EBC-1884-E24F-8DC8-14BD52BBBA3C}"/>
              </a:ext>
            </a:extLst>
          </p:cNvPr>
          <p:cNvSpPr>
            <a:spLocks noChangeAspect="1"/>
          </p:cNvSpPr>
          <p:nvPr/>
        </p:nvSpPr>
        <p:spPr>
          <a:xfrm>
            <a:off x="-3547922" y="1654329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nb-NO" sz="10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JAN</a:t>
            </a:r>
            <a:br>
              <a:rPr lang="nb-NO" sz="10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NOE SOM PASSER FOR MEG</a:t>
            </a:r>
            <a:br>
              <a:rPr lang="nb-NO" sz="9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12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1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074A04DC-00D0-2441-AE69-8ADD5F459B2E}"/>
              </a:ext>
            </a:extLst>
          </p:cNvPr>
          <p:cNvSpPr>
            <a:spLocks noChangeAspect="1"/>
          </p:cNvSpPr>
          <p:nvPr/>
        </p:nvSpPr>
        <p:spPr>
          <a:xfrm>
            <a:off x="-2907050" y="1745203"/>
            <a:ext cx="548221" cy="54822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26231AA1-B5B0-6E4E-8FF3-4EA3160B9BE9}"/>
              </a:ext>
            </a:extLst>
          </p:cNvPr>
          <p:cNvSpPr>
            <a:spLocks noChangeAspect="1"/>
          </p:cNvSpPr>
          <p:nvPr/>
        </p:nvSpPr>
        <p:spPr>
          <a:xfrm>
            <a:off x="9446789" y="3472955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33941CFB-2928-A643-AA39-DF37D44D3D0C}"/>
              </a:ext>
            </a:extLst>
          </p:cNvPr>
          <p:cNvSpPr>
            <a:spLocks noChangeAspect="1"/>
          </p:cNvSpPr>
          <p:nvPr/>
        </p:nvSpPr>
        <p:spPr>
          <a:xfrm>
            <a:off x="10064203" y="3449633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3C0EDF49-D38B-4848-A370-423EB8D8D5C0}"/>
              </a:ext>
            </a:extLst>
          </p:cNvPr>
          <p:cNvSpPr>
            <a:spLocks noChangeAspect="1"/>
          </p:cNvSpPr>
          <p:nvPr/>
        </p:nvSpPr>
        <p:spPr>
          <a:xfrm>
            <a:off x="6522588" y="2711891"/>
            <a:ext cx="395821" cy="39582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535F8C04-8598-5E4E-8F40-2FF2CB6E1F2E}"/>
              </a:ext>
            </a:extLst>
          </p:cNvPr>
          <p:cNvSpPr>
            <a:spLocks noChangeAspect="1"/>
          </p:cNvSpPr>
          <p:nvPr/>
        </p:nvSpPr>
        <p:spPr>
          <a:xfrm>
            <a:off x="5538070" y="2815826"/>
            <a:ext cx="395821" cy="39582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017DE5C7-2454-E14B-A1D3-17C84D65CDAA}"/>
              </a:ext>
            </a:extLst>
          </p:cNvPr>
          <p:cNvSpPr>
            <a:spLocks noChangeAspect="1"/>
          </p:cNvSpPr>
          <p:nvPr/>
        </p:nvSpPr>
        <p:spPr>
          <a:xfrm>
            <a:off x="-3845901" y="1451735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nb-NO" sz="10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AUG</a:t>
            </a:r>
            <a:br>
              <a:rPr lang="nb-NO" sz="10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NOE SOM PASSER FOR MEG</a:t>
            </a:r>
            <a:br>
              <a:rPr lang="nb-NO" sz="9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12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2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9940E4A-86CC-7B43-95D0-6B04C2EEADEE}"/>
              </a:ext>
            </a:extLst>
          </p:cNvPr>
          <p:cNvSpPr>
            <a:spLocks noChangeAspect="1"/>
          </p:cNvSpPr>
          <p:nvPr/>
        </p:nvSpPr>
        <p:spPr>
          <a:xfrm>
            <a:off x="-3274036" y="2150301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62500" lnSpcReduction="20000"/>
          </a:bodyPr>
          <a:lstStyle/>
          <a:p>
            <a:pPr algn="ctr"/>
            <a:r>
              <a:rPr lang="nb-NO" sz="10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SEP</a:t>
            </a:r>
          </a:p>
          <a:p>
            <a:pPr algn="ctr"/>
            <a:r>
              <a:rPr lang="nb-NO" sz="9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NOE SOM PASSER FOR MEG</a:t>
            </a:r>
            <a:br>
              <a:rPr lang="nb-NO" sz="9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12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2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77733054-CD29-4B47-9CB4-056F62F5C20F}"/>
              </a:ext>
            </a:extLst>
          </p:cNvPr>
          <p:cNvSpPr>
            <a:spLocks noChangeAspect="1"/>
          </p:cNvSpPr>
          <p:nvPr/>
        </p:nvSpPr>
        <p:spPr>
          <a:xfrm>
            <a:off x="3405361" y="3323166"/>
            <a:ext cx="211667" cy="21166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7F3E55C6-9F13-3D45-A066-AB4C87BFB889}"/>
              </a:ext>
            </a:extLst>
          </p:cNvPr>
          <p:cNvSpPr>
            <a:spLocks noChangeAspect="1"/>
          </p:cNvSpPr>
          <p:nvPr/>
        </p:nvSpPr>
        <p:spPr>
          <a:xfrm>
            <a:off x="11021320" y="3725826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12A7E17E-16CF-5B48-A7CA-5D4E94C1A5C9}"/>
              </a:ext>
            </a:extLst>
          </p:cNvPr>
          <p:cNvSpPr>
            <a:spLocks noChangeAspect="1"/>
          </p:cNvSpPr>
          <p:nvPr/>
        </p:nvSpPr>
        <p:spPr>
          <a:xfrm>
            <a:off x="-2834354" y="3077826"/>
            <a:ext cx="828000" cy="828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45099884-5F4F-8740-B53F-788B57C6264F}"/>
              </a:ext>
            </a:extLst>
          </p:cNvPr>
          <p:cNvSpPr>
            <a:spLocks noChangeAspect="1"/>
          </p:cNvSpPr>
          <p:nvPr/>
        </p:nvSpPr>
        <p:spPr>
          <a:xfrm>
            <a:off x="3797286" y="4407931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321F2C69-927A-064C-945F-FBCFF84AB01D}"/>
              </a:ext>
            </a:extLst>
          </p:cNvPr>
          <p:cNvSpPr>
            <a:spLocks noChangeAspect="1"/>
          </p:cNvSpPr>
          <p:nvPr/>
        </p:nvSpPr>
        <p:spPr>
          <a:xfrm>
            <a:off x="6882453" y="4284798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B720A463-37D8-3547-ABDE-240A667C0A1E}"/>
              </a:ext>
            </a:extLst>
          </p:cNvPr>
          <p:cNvSpPr>
            <a:spLocks noChangeAspect="1"/>
          </p:cNvSpPr>
          <p:nvPr/>
        </p:nvSpPr>
        <p:spPr>
          <a:xfrm>
            <a:off x="7677176" y="4347259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92E329FF-8217-1049-AB4E-B21348E19DCB}"/>
              </a:ext>
            </a:extLst>
          </p:cNvPr>
          <p:cNvSpPr>
            <a:spLocks noChangeAspect="1"/>
          </p:cNvSpPr>
          <p:nvPr/>
        </p:nvSpPr>
        <p:spPr>
          <a:xfrm>
            <a:off x="3126527" y="4411255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B8D36AA7-9A4C-4F4A-A530-8C53573C10F0}"/>
              </a:ext>
            </a:extLst>
          </p:cNvPr>
          <p:cNvSpPr>
            <a:spLocks noChangeAspect="1"/>
          </p:cNvSpPr>
          <p:nvPr/>
        </p:nvSpPr>
        <p:spPr>
          <a:xfrm>
            <a:off x="5582363" y="4037128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C023D6B8-C322-7044-9C17-4EDADA25080D}"/>
              </a:ext>
            </a:extLst>
          </p:cNvPr>
          <p:cNvSpPr>
            <a:spLocks noChangeAspect="1"/>
          </p:cNvSpPr>
          <p:nvPr/>
        </p:nvSpPr>
        <p:spPr>
          <a:xfrm>
            <a:off x="4031420" y="4815861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BC8E1D5-6AE6-B14E-8342-43CD7B608438}"/>
              </a:ext>
            </a:extLst>
          </p:cNvPr>
          <p:cNvSpPr>
            <a:spLocks noChangeAspect="1"/>
          </p:cNvSpPr>
          <p:nvPr/>
        </p:nvSpPr>
        <p:spPr>
          <a:xfrm>
            <a:off x="10081491" y="3840539"/>
            <a:ext cx="1068648" cy="1068648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nb-NO" sz="1000" b="1" dirty="0">
                <a:latin typeface="Brown LL" panose="02010504010101010104" pitchFamily="2" charset="77"/>
                <a:cs typeface="Brown LL" panose="02010504010101010104" pitchFamily="2" charset="77"/>
              </a:rPr>
              <a:t>Lokale </a:t>
            </a:r>
            <a:r>
              <a:rPr lang="nb-NO" sz="1000" b="1" dirty="0" err="1">
                <a:latin typeface="Brown LL" panose="02010504010101010104" pitchFamily="2" charset="77"/>
                <a:cs typeface="Brown LL" panose="02010504010101010104" pitchFamily="2" charset="77"/>
              </a:rPr>
              <a:t>Frivllighets</a:t>
            </a:r>
            <a:r>
              <a:rPr lang="nb-NO" sz="1000" b="1" dirty="0">
                <a:latin typeface="Brown LL" panose="02010504010101010104" pitchFamily="2" charset="77"/>
                <a:cs typeface="Brown LL" panose="02010504010101010104" pitchFamily="2" charset="77"/>
              </a:rPr>
              <a:t>-priser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3F2B2EC6-20CD-A649-B0C7-2384A85B8C85}"/>
              </a:ext>
            </a:extLst>
          </p:cNvPr>
          <p:cNvSpPr>
            <a:spLocks noChangeAspect="1"/>
          </p:cNvSpPr>
          <p:nvPr/>
        </p:nvSpPr>
        <p:spPr>
          <a:xfrm>
            <a:off x="7296034" y="4765531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ACF6469B-72B0-2B4B-8DC2-5C21E7789E66}"/>
              </a:ext>
            </a:extLst>
          </p:cNvPr>
          <p:cNvSpPr>
            <a:spLocks noChangeAspect="1"/>
          </p:cNvSpPr>
          <p:nvPr/>
        </p:nvSpPr>
        <p:spPr>
          <a:xfrm>
            <a:off x="9663777" y="4549187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E8A277DE-B71C-AB4B-978C-C30A6BA60A68}"/>
              </a:ext>
            </a:extLst>
          </p:cNvPr>
          <p:cNvSpPr>
            <a:spLocks noChangeAspect="1"/>
          </p:cNvSpPr>
          <p:nvPr/>
        </p:nvSpPr>
        <p:spPr>
          <a:xfrm>
            <a:off x="9537153" y="3848209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36E508E-D677-334E-A230-A06E0A78AB04}"/>
              </a:ext>
            </a:extLst>
          </p:cNvPr>
          <p:cNvSpPr>
            <a:spLocks noChangeAspect="1"/>
          </p:cNvSpPr>
          <p:nvPr/>
        </p:nvSpPr>
        <p:spPr>
          <a:xfrm>
            <a:off x="6002788" y="4404300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85936F5-8B59-1945-86A5-6D25F3C0CA3C}"/>
              </a:ext>
            </a:extLst>
          </p:cNvPr>
          <p:cNvSpPr>
            <a:spLocks noChangeAspect="1"/>
          </p:cNvSpPr>
          <p:nvPr/>
        </p:nvSpPr>
        <p:spPr>
          <a:xfrm>
            <a:off x="4674389" y="4587293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0C3D92E2-97AE-C844-811B-EFC1AB116C5B}"/>
              </a:ext>
            </a:extLst>
          </p:cNvPr>
          <p:cNvSpPr>
            <a:spLocks noChangeAspect="1"/>
          </p:cNvSpPr>
          <p:nvPr/>
        </p:nvSpPr>
        <p:spPr>
          <a:xfrm>
            <a:off x="4045386" y="3931668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B7876621-9ABD-1C43-9ECA-2125F2C49A00}"/>
              </a:ext>
            </a:extLst>
          </p:cNvPr>
          <p:cNvSpPr>
            <a:spLocks noChangeAspect="1"/>
          </p:cNvSpPr>
          <p:nvPr/>
        </p:nvSpPr>
        <p:spPr>
          <a:xfrm>
            <a:off x="5666757" y="4798240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C89A48D-D4D9-D84E-887F-1E85433B42D6}"/>
              </a:ext>
            </a:extLst>
          </p:cNvPr>
          <p:cNvSpPr>
            <a:spLocks noChangeAspect="1"/>
          </p:cNvSpPr>
          <p:nvPr/>
        </p:nvSpPr>
        <p:spPr>
          <a:xfrm>
            <a:off x="2724209" y="3807222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EA44789A-B457-C44E-940E-7B004536BDD6}"/>
              </a:ext>
            </a:extLst>
          </p:cNvPr>
          <p:cNvSpPr>
            <a:spLocks noChangeAspect="1"/>
          </p:cNvSpPr>
          <p:nvPr/>
        </p:nvSpPr>
        <p:spPr>
          <a:xfrm>
            <a:off x="2250992" y="4635861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19F24191-E482-E349-B2D8-3383398EA473}"/>
              </a:ext>
            </a:extLst>
          </p:cNvPr>
          <p:cNvSpPr>
            <a:spLocks noChangeAspect="1"/>
          </p:cNvSpPr>
          <p:nvPr/>
        </p:nvSpPr>
        <p:spPr>
          <a:xfrm>
            <a:off x="3347547" y="4003078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CF817187-0776-1F4C-BE44-B99FA774223B}"/>
              </a:ext>
            </a:extLst>
          </p:cNvPr>
          <p:cNvSpPr>
            <a:spLocks noChangeAspect="1"/>
          </p:cNvSpPr>
          <p:nvPr/>
        </p:nvSpPr>
        <p:spPr>
          <a:xfrm>
            <a:off x="6208583" y="3893750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83018B5D-1335-1E44-8161-354BDC48991F}"/>
              </a:ext>
            </a:extLst>
          </p:cNvPr>
          <p:cNvSpPr>
            <a:spLocks noChangeAspect="1"/>
          </p:cNvSpPr>
          <p:nvPr/>
        </p:nvSpPr>
        <p:spPr>
          <a:xfrm>
            <a:off x="8189413" y="4339356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1D6C4E9F-E1E0-154F-8642-32F2F4E6243E}"/>
              </a:ext>
            </a:extLst>
          </p:cNvPr>
          <p:cNvSpPr>
            <a:spLocks noChangeAspect="1"/>
          </p:cNvSpPr>
          <p:nvPr/>
        </p:nvSpPr>
        <p:spPr>
          <a:xfrm>
            <a:off x="7063897" y="3880376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2742B7E6-6CD2-EC4A-BB41-F6E427859073}"/>
              </a:ext>
            </a:extLst>
          </p:cNvPr>
          <p:cNvSpPr>
            <a:spLocks noChangeAspect="1"/>
          </p:cNvSpPr>
          <p:nvPr/>
        </p:nvSpPr>
        <p:spPr>
          <a:xfrm>
            <a:off x="8701650" y="4618240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DD3B98EB-1661-E14F-A945-BF54C609BDA7}"/>
              </a:ext>
            </a:extLst>
          </p:cNvPr>
          <p:cNvSpPr>
            <a:spLocks noChangeAspect="1"/>
          </p:cNvSpPr>
          <p:nvPr/>
        </p:nvSpPr>
        <p:spPr>
          <a:xfrm>
            <a:off x="2812775" y="4851666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9BC32840-836D-CB41-8FE5-7F2BCE63BB81}"/>
              </a:ext>
            </a:extLst>
          </p:cNvPr>
          <p:cNvSpPr>
            <a:spLocks noChangeAspect="1"/>
          </p:cNvSpPr>
          <p:nvPr/>
        </p:nvSpPr>
        <p:spPr>
          <a:xfrm>
            <a:off x="10015974" y="4830773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14277B4F-2DEC-CE47-81E8-A5F9702FF18D}"/>
              </a:ext>
            </a:extLst>
          </p:cNvPr>
          <p:cNvSpPr>
            <a:spLocks noChangeAspect="1"/>
          </p:cNvSpPr>
          <p:nvPr/>
        </p:nvSpPr>
        <p:spPr>
          <a:xfrm>
            <a:off x="4812905" y="4047931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5CEB3113-3A82-254E-AF4C-900EECDBBE7D}"/>
              </a:ext>
            </a:extLst>
          </p:cNvPr>
          <p:cNvSpPr>
            <a:spLocks noChangeAspect="1"/>
          </p:cNvSpPr>
          <p:nvPr/>
        </p:nvSpPr>
        <p:spPr>
          <a:xfrm>
            <a:off x="1586873" y="3801368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8F8DBBE7-044F-9448-A213-8F14483B7C2D}"/>
              </a:ext>
            </a:extLst>
          </p:cNvPr>
          <p:cNvSpPr>
            <a:spLocks noChangeAspect="1"/>
          </p:cNvSpPr>
          <p:nvPr/>
        </p:nvSpPr>
        <p:spPr>
          <a:xfrm>
            <a:off x="2089338" y="4023154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E3CE1E53-B142-0C4C-A70A-AF60669B840E}"/>
              </a:ext>
            </a:extLst>
          </p:cNvPr>
          <p:cNvSpPr>
            <a:spLocks noChangeAspect="1"/>
          </p:cNvSpPr>
          <p:nvPr/>
        </p:nvSpPr>
        <p:spPr>
          <a:xfrm>
            <a:off x="1722816" y="4500388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029A09E4-EF94-9F49-BFBB-BBB6A443CE68}"/>
              </a:ext>
            </a:extLst>
          </p:cNvPr>
          <p:cNvSpPr>
            <a:spLocks noChangeAspect="1"/>
          </p:cNvSpPr>
          <p:nvPr/>
        </p:nvSpPr>
        <p:spPr>
          <a:xfrm>
            <a:off x="8869306" y="3848808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F85D00C6-B901-4340-828C-3C52333BFCB9}"/>
              </a:ext>
            </a:extLst>
          </p:cNvPr>
          <p:cNvSpPr>
            <a:spLocks noChangeAspect="1"/>
          </p:cNvSpPr>
          <p:nvPr/>
        </p:nvSpPr>
        <p:spPr>
          <a:xfrm>
            <a:off x="1715994" y="6100626"/>
            <a:ext cx="612000" cy="61200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JAN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LÆRE-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VERKTØY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SALABY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1BEDEA86-544B-9943-A110-629F7480F684}"/>
              </a:ext>
            </a:extLst>
          </p:cNvPr>
          <p:cNvSpPr>
            <a:spLocks noChangeAspect="1"/>
          </p:cNvSpPr>
          <p:nvPr/>
        </p:nvSpPr>
        <p:spPr>
          <a:xfrm>
            <a:off x="7347545" y="6010922"/>
            <a:ext cx="576000" cy="57600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15-19/8</a:t>
            </a:r>
            <a:b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FÅ22 PÅ</a:t>
            </a:r>
            <a:b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ARENDAL</a:t>
            </a:r>
            <a:b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UKA</a:t>
            </a: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983361A4-4122-4B41-BB7D-6323343DC140}"/>
              </a:ext>
            </a:extLst>
          </p:cNvPr>
          <p:cNvSpPr>
            <a:spLocks noChangeAspect="1"/>
          </p:cNvSpPr>
          <p:nvPr/>
        </p:nvSpPr>
        <p:spPr>
          <a:xfrm>
            <a:off x="3329087" y="5699603"/>
            <a:ext cx="648657" cy="648657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MAR.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BARRIERE-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FRI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FRITID</a:t>
            </a: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6B291948-76AD-5C46-9AC8-B8CCDF1B55D9}"/>
              </a:ext>
            </a:extLst>
          </p:cNvPr>
          <p:cNvSpPr>
            <a:spLocks noChangeAspect="1"/>
          </p:cNvSpPr>
          <p:nvPr/>
        </p:nvSpPr>
        <p:spPr>
          <a:xfrm>
            <a:off x="7210803" y="5229204"/>
            <a:ext cx="576000" cy="57600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4-7/8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FJORD-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STEAM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Bergen</a:t>
            </a: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7AB66728-176B-5047-9E9A-6B9328E409BE}"/>
              </a:ext>
            </a:extLst>
          </p:cNvPr>
          <p:cNvSpPr>
            <a:spLocks noChangeAspect="1"/>
          </p:cNvSpPr>
          <p:nvPr/>
        </p:nvSpPr>
        <p:spPr>
          <a:xfrm>
            <a:off x="6556157" y="4768094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594E5E4F-9595-9147-BE80-DBD6B27BCAFB}"/>
              </a:ext>
            </a:extLst>
          </p:cNvPr>
          <p:cNvSpPr>
            <a:spLocks noChangeAspect="1"/>
          </p:cNvSpPr>
          <p:nvPr/>
        </p:nvSpPr>
        <p:spPr>
          <a:xfrm>
            <a:off x="7773847" y="3785077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1E17AA7-4926-184D-92B7-5BDD1D83C432}"/>
              </a:ext>
            </a:extLst>
          </p:cNvPr>
          <p:cNvSpPr>
            <a:spLocks noChangeAspect="1"/>
          </p:cNvSpPr>
          <p:nvPr/>
        </p:nvSpPr>
        <p:spPr>
          <a:xfrm>
            <a:off x="5137358" y="4470773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BD76EE11-7AC2-7F46-A44C-747F31B49B45}"/>
              </a:ext>
            </a:extLst>
          </p:cNvPr>
          <p:cNvSpPr>
            <a:spLocks noChangeAspect="1"/>
          </p:cNvSpPr>
          <p:nvPr/>
        </p:nvSpPr>
        <p:spPr>
          <a:xfrm>
            <a:off x="9234713" y="4838308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6F2A783E-DA8E-4C48-8D06-C657A6EDBF39}"/>
              </a:ext>
            </a:extLst>
          </p:cNvPr>
          <p:cNvSpPr>
            <a:spLocks noChangeAspect="1"/>
          </p:cNvSpPr>
          <p:nvPr/>
        </p:nvSpPr>
        <p:spPr>
          <a:xfrm>
            <a:off x="8387812" y="3890273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49C6B841-0381-A34D-BBD9-9227960A127B}"/>
              </a:ext>
            </a:extLst>
          </p:cNvPr>
          <p:cNvSpPr>
            <a:spLocks noChangeAspect="1"/>
          </p:cNvSpPr>
          <p:nvPr/>
        </p:nvSpPr>
        <p:spPr>
          <a:xfrm>
            <a:off x="4276227" y="4339235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A0945D6F-DB75-5745-8DC9-87310CE388D1}"/>
              </a:ext>
            </a:extLst>
          </p:cNvPr>
          <p:cNvSpPr>
            <a:spLocks noChangeAspect="1"/>
          </p:cNvSpPr>
          <p:nvPr/>
        </p:nvSpPr>
        <p:spPr>
          <a:xfrm>
            <a:off x="9116962" y="4310435"/>
            <a:ext cx="360000" cy="360000"/>
          </a:xfrm>
          <a:prstGeom prst="ellipse">
            <a:avLst/>
          </a:prstGeom>
          <a:solidFill>
            <a:srgbClr val="FC8A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lnSpcReduction="10000"/>
          </a:bodyPr>
          <a:lstStyle/>
          <a:p>
            <a:pPr algn="ctr"/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VÅR</a:t>
            </a:r>
            <a:b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latin typeface="Brown LL" panose="02010504010101010104" pitchFamily="2" charset="77"/>
                <a:cs typeface="Brown LL" panose="02010504010101010104" pitchFamily="2" charset="77"/>
              </a:rPr>
              <a:t>DAG</a:t>
            </a: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D2CF4783-8A4C-BE45-AF2E-5F3C3CB54D12}"/>
              </a:ext>
            </a:extLst>
          </p:cNvPr>
          <p:cNvSpPr>
            <a:spLocks noChangeAspect="1"/>
          </p:cNvSpPr>
          <p:nvPr/>
        </p:nvSpPr>
        <p:spPr>
          <a:xfrm>
            <a:off x="7303046" y="6649655"/>
            <a:ext cx="153432" cy="153432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242E6265-7461-EA4B-9073-F0304378D4F3}"/>
              </a:ext>
            </a:extLst>
          </p:cNvPr>
          <p:cNvSpPr>
            <a:spLocks noChangeAspect="1"/>
          </p:cNvSpPr>
          <p:nvPr/>
        </p:nvSpPr>
        <p:spPr>
          <a:xfrm>
            <a:off x="7740892" y="6716518"/>
            <a:ext cx="128128" cy="128128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5AB69791-0696-3F4B-9000-E20B60BDEB6A}"/>
              </a:ext>
            </a:extLst>
          </p:cNvPr>
          <p:cNvSpPr>
            <a:spLocks noChangeAspect="1"/>
          </p:cNvSpPr>
          <p:nvPr/>
        </p:nvSpPr>
        <p:spPr>
          <a:xfrm>
            <a:off x="10492765" y="3348854"/>
            <a:ext cx="311825" cy="3118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AF8967E9-1762-4B48-9F1A-C1F5C102E8C0}"/>
              </a:ext>
            </a:extLst>
          </p:cNvPr>
          <p:cNvSpPr>
            <a:spLocks noChangeAspect="1"/>
          </p:cNvSpPr>
          <p:nvPr/>
        </p:nvSpPr>
        <p:spPr>
          <a:xfrm>
            <a:off x="-2401835" y="2136428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F8666D27-DA36-044C-A808-B35E0C8648CD}"/>
              </a:ext>
            </a:extLst>
          </p:cNvPr>
          <p:cNvSpPr>
            <a:spLocks noChangeAspect="1"/>
          </p:cNvSpPr>
          <p:nvPr/>
        </p:nvSpPr>
        <p:spPr>
          <a:xfrm>
            <a:off x="10752348" y="3487589"/>
            <a:ext cx="180172" cy="1801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F6785DA0-F4E6-7540-BE3B-414247FDA6FB}"/>
              </a:ext>
            </a:extLst>
          </p:cNvPr>
          <p:cNvSpPr>
            <a:spLocks noChangeAspect="1"/>
          </p:cNvSpPr>
          <p:nvPr/>
        </p:nvSpPr>
        <p:spPr>
          <a:xfrm>
            <a:off x="9100998" y="3155328"/>
            <a:ext cx="432000" cy="43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250DD9C4-6B5F-2040-A44D-4D3AF1E317D8}"/>
              </a:ext>
            </a:extLst>
          </p:cNvPr>
          <p:cNvSpPr>
            <a:spLocks noChangeAspect="1"/>
          </p:cNvSpPr>
          <p:nvPr/>
        </p:nvSpPr>
        <p:spPr>
          <a:xfrm>
            <a:off x="10287385" y="3329826"/>
            <a:ext cx="263631" cy="26363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B531741D-2CBA-3745-83CD-84A0A1CF1FFF}"/>
              </a:ext>
            </a:extLst>
          </p:cNvPr>
          <p:cNvSpPr>
            <a:spLocks noChangeAspect="1"/>
          </p:cNvSpPr>
          <p:nvPr/>
        </p:nvSpPr>
        <p:spPr>
          <a:xfrm>
            <a:off x="8174570" y="2317862"/>
            <a:ext cx="258787" cy="25878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59B1D0EF-517C-5444-852C-88DA7073461D}"/>
              </a:ext>
            </a:extLst>
          </p:cNvPr>
          <p:cNvSpPr>
            <a:spLocks noChangeAspect="1"/>
          </p:cNvSpPr>
          <p:nvPr/>
        </p:nvSpPr>
        <p:spPr>
          <a:xfrm>
            <a:off x="7869020" y="2417880"/>
            <a:ext cx="252716" cy="2527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63A3808F-3A0B-C94D-BAB2-662747B9983B}"/>
              </a:ext>
            </a:extLst>
          </p:cNvPr>
          <p:cNvSpPr>
            <a:spLocks noChangeAspect="1"/>
          </p:cNvSpPr>
          <p:nvPr/>
        </p:nvSpPr>
        <p:spPr>
          <a:xfrm>
            <a:off x="4132227" y="3151591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7976E15A-38A9-8B4E-A7DB-A4FE58F2EAA5}"/>
              </a:ext>
            </a:extLst>
          </p:cNvPr>
          <p:cNvSpPr>
            <a:spLocks noChangeAspect="1"/>
          </p:cNvSpPr>
          <p:nvPr/>
        </p:nvSpPr>
        <p:spPr>
          <a:xfrm>
            <a:off x="6298480" y="1887603"/>
            <a:ext cx="208935" cy="208935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1066AACA-C60C-544A-98A5-A1D654A71786}"/>
              </a:ext>
            </a:extLst>
          </p:cNvPr>
          <p:cNvSpPr>
            <a:spLocks noChangeAspect="1"/>
          </p:cNvSpPr>
          <p:nvPr/>
        </p:nvSpPr>
        <p:spPr>
          <a:xfrm>
            <a:off x="7091603" y="1837862"/>
            <a:ext cx="208935" cy="208935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173C399A-C7C9-094C-A400-6C7CF3BEDEB1}"/>
              </a:ext>
            </a:extLst>
          </p:cNvPr>
          <p:cNvSpPr>
            <a:spLocks noChangeAspect="1"/>
          </p:cNvSpPr>
          <p:nvPr/>
        </p:nvSpPr>
        <p:spPr>
          <a:xfrm>
            <a:off x="6200522" y="2020140"/>
            <a:ext cx="120884" cy="12088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A52F3FD7-43A0-3F42-9C2B-239E22848321}"/>
              </a:ext>
            </a:extLst>
          </p:cNvPr>
          <p:cNvSpPr>
            <a:spLocks noChangeAspect="1"/>
          </p:cNvSpPr>
          <p:nvPr/>
        </p:nvSpPr>
        <p:spPr>
          <a:xfrm>
            <a:off x="7217881" y="1968970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52" name="Oval 147">
            <a:extLst>
              <a:ext uri="{FF2B5EF4-FFF2-40B4-BE49-F238E27FC236}">
                <a16:creationId xmlns:a16="http://schemas.microsoft.com/office/drawing/2014/main" id="{E41F6B78-49D8-344B-819C-1089F166C5A6}"/>
              </a:ext>
            </a:extLst>
          </p:cNvPr>
          <p:cNvSpPr>
            <a:spLocks noChangeAspect="1"/>
          </p:cNvSpPr>
          <p:nvPr/>
        </p:nvSpPr>
        <p:spPr>
          <a:xfrm>
            <a:off x="6042746" y="1948619"/>
            <a:ext cx="208935" cy="208935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53" name="Oval 149">
            <a:extLst>
              <a:ext uri="{FF2B5EF4-FFF2-40B4-BE49-F238E27FC236}">
                <a16:creationId xmlns:a16="http://schemas.microsoft.com/office/drawing/2014/main" id="{082984BF-385D-3845-BB8E-B67A90FFD341}"/>
              </a:ext>
            </a:extLst>
          </p:cNvPr>
          <p:cNvSpPr>
            <a:spLocks noChangeAspect="1"/>
          </p:cNvSpPr>
          <p:nvPr/>
        </p:nvSpPr>
        <p:spPr>
          <a:xfrm>
            <a:off x="5638889" y="1957381"/>
            <a:ext cx="120884" cy="12088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54" name="Oval 149">
            <a:extLst>
              <a:ext uri="{FF2B5EF4-FFF2-40B4-BE49-F238E27FC236}">
                <a16:creationId xmlns:a16="http://schemas.microsoft.com/office/drawing/2014/main" id="{3721F812-481F-AA43-A4AB-2E788E2BFF96}"/>
              </a:ext>
            </a:extLst>
          </p:cNvPr>
          <p:cNvSpPr>
            <a:spLocks noChangeAspect="1"/>
          </p:cNvSpPr>
          <p:nvPr/>
        </p:nvSpPr>
        <p:spPr>
          <a:xfrm>
            <a:off x="5925863" y="2020140"/>
            <a:ext cx="120884" cy="12088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55" name="Oval 149">
            <a:extLst>
              <a:ext uri="{FF2B5EF4-FFF2-40B4-BE49-F238E27FC236}">
                <a16:creationId xmlns:a16="http://schemas.microsoft.com/office/drawing/2014/main" id="{D30214FC-059A-F343-B39D-97C67E637311}"/>
              </a:ext>
            </a:extLst>
          </p:cNvPr>
          <p:cNvSpPr>
            <a:spLocks noChangeAspect="1"/>
          </p:cNvSpPr>
          <p:nvPr/>
        </p:nvSpPr>
        <p:spPr>
          <a:xfrm>
            <a:off x="6771511" y="1832279"/>
            <a:ext cx="149433" cy="149433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56" name="Oval 149">
            <a:extLst>
              <a:ext uri="{FF2B5EF4-FFF2-40B4-BE49-F238E27FC236}">
                <a16:creationId xmlns:a16="http://schemas.microsoft.com/office/drawing/2014/main" id="{34B7E5C7-5C84-8246-8E22-A2F25597E36C}"/>
              </a:ext>
            </a:extLst>
          </p:cNvPr>
          <p:cNvSpPr>
            <a:spLocks noChangeAspect="1"/>
          </p:cNvSpPr>
          <p:nvPr/>
        </p:nvSpPr>
        <p:spPr>
          <a:xfrm>
            <a:off x="7322867" y="2013450"/>
            <a:ext cx="120884" cy="12088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57" name="Oval 147">
            <a:extLst>
              <a:ext uri="{FF2B5EF4-FFF2-40B4-BE49-F238E27FC236}">
                <a16:creationId xmlns:a16="http://schemas.microsoft.com/office/drawing/2014/main" id="{7811BCD2-5B32-3246-891D-957C9F352197}"/>
              </a:ext>
            </a:extLst>
          </p:cNvPr>
          <p:cNvSpPr>
            <a:spLocks noChangeAspect="1"/>
          </p:cNvSpPr>
          <p:nvPr/>
        </p:nvSpPr>
        <p:spPr>
          <a:xfrm>
            <a:off x="5566310" y="399251"/>
            <a:ext cx="208935" cy="208935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58" name="Oval 147">
            <a:extLst>
              <a:ext uri="{FF2B5EF4-FFF2-40B4-BE49-F238E27FC236}">
                <a16:creationId xmlns:a16="http://schemas.microsoft.com/office/drawing/2014/main" id="{942E8AE6-2DBE-6145-AD79-D928FAAF3393}"/>
              </a:ext>
            </a:extLst>
          </p:cNvPr>
          <p:cNvSpPr>
            <a:spLocks noChangeAspect="1"/>
          </p:cNvSpPr>
          <p:nvPr/>
        </p:nvSpPr>
        <p:spPr>
          <a:xfrm>
            <a:off x="5870813" y="444332"/>
            <a:ext cx="208935" cy="208935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59" name="Oval 147">
            <a:extLst>
              <a:ext uri="{FF2B5EF4-FFF2-40B4-BE49-F238E27FC236}">
                <a16:creationId xmlns:a16="http://schemas.microsoft.com/office/drawing/2014/main" id="{C8B8ABA1-14FF-DE4D-8743-38D55D910CAB}"/>
              </a:ext>
            </a:extLst>
          </p:cNvPr>
          <p:cNvSpPr>
            <a:spLocks noChangeAspect="1"/>
          </p:cNvSpPr>
          <p:nvPr/>
        </p:nvSpPr>
        <p:spPr>
          <a:xfrm>
            <a:off x="7270216" y="475031"/>
            <a:ext cx="208935" cy="208935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61" name="Oval 147">
            <a:extLst>
              <a:ext uri="{FF2B5EF4-FFF2-40B4-BE49-F238E27FC236}">
                <a16:creationId xmlns:a16="http://schemas.microsoft.com/office/drawing/2014/main" id="{A333F7C2-9A51-CA4D-8DB3-DF734CA6D600}"/>
              </a:ext>
            </a:extLst>
          </p:cNvPr>
          <p:cNvSpPr>
            <a:spLocks noChangeAspect="1"/>
          </p:cNvSpPr>
          <p:nvPr/>
        </p:nvSpPr>
        <p:spPr>
          <a:xfrm>
            <a:off x="6152055" y="481830"/>
            <a:ext cx="208935" cy="208935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62" name="Oval 21">
            <a:extLst>
              <a:ext uri="{FF2B5EF4-FFF2-40B4-BE49-F238E27FC236}">
                <a16:creationId xmlns:a16="http://schemas.microsoft.com/office/drawing/2014/main" id="{C602BC0C-3B51-E044-A467-04DA03D6904D}"/>
              </a:ext>
            </a:extLst>
          </p:cNvPr>
          <p:cNvSpPr>
            <a:spLocks noChangeAspect="1"/>
          </p:cNvSpPr>
          <p:nvPr/>
        </p:nvSpPr>
        <p:spPr>
          <a:xfrm>
            <a:off x="9800233" y="998381"/>
            <a:ext cx="576000" cy="576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36000" rtlCol="0" anchor="ctr" anchorCtr="1">
            <a:noAutofit/>
          </a:bodyPr>
          <a:lstStyle/>
          <a:p>
            <a:pPr algn="ctr"/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NOV</a:t>
            </a:r>
            <a:b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OPERASJ.</a:t>
            </a:r>
            <a:b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DAGSVERK</a:t>
            </a:r>
          </a:p>
        </p:txBody>
      </p:sp>
      <p:sp>
        <p:nvSpPr>
          <p:cNvPr id="163" name="Oval 14">
            <a:extLst>
              <a:ext uri="{FF2B5EF4-FFF2-40B4-BE49-F238E27FC236}">
                <a16:creationId xmlns:a16="http://schemas.microsoft.com/office/drawing/2014/main" id="{E59077BD-8AE3-934B-A20A-751812ECAFD9}"/>
              </a:ext>
            </a:extLst>
          </p:cNvPr>
          <p:cNvSpPr>
            <a:spLocks noChangeAspect="1"/>
          </p:cNvSpPr>
          <p:nvPr/>
        </p:nvSpPr>
        <p:spPr>
          <a:xfrm>
            <a:off x="10839384" y="439660"/>
            <a:ext cx="576000" cy="576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/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TUR</a:t>
            </a:r>
            <a:b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MED EN</a:t>
            </a:r>
            <a:b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DU IKKE</a:t>
            </a:r>
            <a:b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KJENNER</a:t>
            </a:r>
          </a:p>
        </p:txBody>
      </p:sp>
      <p:sp>
        <p:nvSpPr>
          <p:cNvPr id="164" name="Oval 150">
            <a:extLst>
              <a:ext uri="{FF2B5EF4-FFF2-40B4-BE49-F238E27FC236}">
                <a16:creationId xmlns:a16="http://schemas.microsoft.com/office/drawing/2014/main" id="{39D5EEDF-298E-2746-9E2A-99FFB32BA175}"/>
              </a:ext>
            </a:extLst>
          </p:cNvPr>
          <p:cNvSpPr>
            <a:spLocks noChangeAspect="1"/>
          </p:cNvSpPr>
          <p:nvPr/>
        </p:nvSpPr>
        <p:spPr>
          <a:xfrm>
            <a:off x="5364584" y="617247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65" name="Oval 150">
            <a:extLst>
              <a:ext uri="{FF2B5EF4-FFF2-40B4-BE49-F238E27FC236}">
                <a16:creationId xmlns:a16="http://schemas.microsoft.com/office/drawing/2014/main" id="{F1F54927-FE9A-D249-B9CC-9348BB153B8D}"/>
              </a:ext>
            </a:extLst>
          </p:cNvPr>
          <p:cNvSpPr>
            <a:spLocks noChangeAspect="1"/>
          </p:cNvSpPr>
          <p:nvPr/>
        </p:nvSpPr>
        <p:spPr>
          <a:xfrm>
            <a:off x="8059807" y="548955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66" name="Oval 150">
            <a:extLst>
              <a:ext uri="{FF2B5EF4-FFF2-40B4-BE49-F238E27FC236}">
                <a16:creationId xmlns:a16="http://schemas.microsoft.com/office/drawing/2014/main" id="{99C07F71-26AB-9A4D-A6BE-A3523DE4F691}"/>
              </a:ext>
            </a:extLst>
          </p:cNvPr>
          <p:cNvSpPr>
            <a:spLocks noChangeAspect="1"/>
          </p:cNvSpPr>
          <p:nvPr/>
        </p:nvSpPr>
        <p:spPr>
          <a:xfrm>
            <a:off x="7709015" y="542478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67" name="Oval 150">
            <a:extLst>
              <a:ext uri="{FF2B5EF4-FFF2-40B4-BE49-F238E27FC236}">
                <a16:creationId xmlns:a16="http://schemas.microsoft.com/office/drawing/2014/main" id="{1FE16442-C10A-4942-A4E9-ABB1C4858867}"/>
              </a:ext>
            </a:extLst>
          </p:cNvPr>
          <p:cNvSpPr>
            <a:spLocks noChangeAspect="1"/>
          </p:cNvSpPr>
          <p:nvPr/>
        </p:nvSpPr>
        <p:spPr>
          <a:xfrm>
            <a:off x="7455511" y="570407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68" name="Oval 150">
            <a:extLst>
              <a:ext uri="{FF2B5EF4-FFF2-40B4-BE49-F238E27FC236}">
                <a16:creationId xmlns:a16="http://schemas.microsoft.com/office/drawing/2014/main" id="{86F3B36E-4094-DB4C-94BB-78DE5EA0D9E5}"/>
              </a:ext>
            </a:extLst>
          </p:cNvPr>
          <p:cNvSpPr>
            <a:spLocks noChangeAspect="1"/>
          </p:cNvSpPr>
          <p:nvPr/>
        </p:nvSpPr>
        <p:spPr>
          <a:xfrm>
            <a:off x="6925607" y="601263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69" name="Oval 150">
            <a:extLst>
              <a:ext uri="{FF2B5EF4-FFF2-40B4-BE49-F238E27FC236}">
                <a16:creationId xmlns:a16="http://schemas.microsoft.com/office/drawing/2014/main" id="{AE0604CD-A8D0-8C46-995E-B85AD251EFBF}"/>
              </a:ext>
            </a:extLst>
          </p:cNvPr>
          <p:cNvSpPr>
            <a:spLocks noChangeAspect="1"/>
          </p:cNvSpPr>
          <p:nvPr/>
        </p:nvSpPr>
        <p:spPr>
          <a:xfrm>
            <a:off x="6055155" y="472529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70" name="Oval 150">
            <a:extLst>
              <a:ext uri="{FF2B5EF4-FFF2-40B4-BE49-F238E27FC236}">
                <a16:creationId xmlns:a16="http://schemas.microsoft.com/office/drawing/2014/main" id="{A8795146-7139-A64D-8FC6-2AA52AC102E8}"/>
              </a:ext>
            </a:extLst>
          </p:cNvPr>
          <p:cNvSpPr>
            <a:spLocks noChangeAspect="1"/>
          </p:cNvSpPr>
          <p:nvPr/>
        </p:nvSpPr>
        <p:spPr>
          <a:xfrm>
            <a:off x="5452699" y="520131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72" name="Oval 34">
            <a:extLst>
              <a:ext uri="{FF2B5EF4-FFF2-40B4-BE49-F238E27FC236}">
                <a16:creationId xmlns:a16="http://schemas.microsoft.com/office/drawing/2014/main" id="{EE7E77E6-4392-8B47-8AC9-6DDBC4A7AFC5}"/>
              </a:ext>
            </a:extLst>
          </p:cNvPr>
          <p:cNvSpPr>
            <a:spLocks noChangeAspect="1"/>
          </p:cNvSpPr>
          <p:nvPr/>
        </p:nvSpPr>
        <p:spPr>
          <a:xfrm>
            <a:off x="6677867" y="622579"/>
            <a:ext cx="324000" cy="324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73" name="Oval 34">
            <a:extLst>
              <a:ext uri="{FF2B5EF4-FFF2-40B4-BE49-F238E27FC236}">
                <a16:creationId xmlns:a16="http://schemas.microsoft.com/office/drawing/2014/main" id="{4A86516C-561E-A246-B920-BBABA7440814}"/>
              </a:ext>
            </a:extLst>
          </p:cNvPr>
          <p:cNvSpPr>
            <a:spLocks noChangeAspect="1"/>
          </p:cNvSpPr>
          <p:nvPr/>
        </p:nvSpPr>
        <p:spPr>
          <a:xfrm>
            <a:off x="7792069" y="427334"/>
            <a:ext cx="324000" cy="324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74" name="Oval 34">
            <a:extLst>
              <a:ext uri="{FF2B5EF4-FFF2-40B4-BE49-F238E27FC236}">
                <a16:creationId xmlns:a16="http://schemas.microsoft.com/office/drawing/2014/main" id="{0903DA56-D852-B743-8EFA-2A117D96DC4C}"/>
              </a:ext>
            </a:extLst>
          </p:cNvPr>
          <p:cNvSpPr>
            <a:spLocks noChangeAspect="1"/>
          </p:cNvSpPr>
          <p:nvPr/>
        </p:nvSpPr>
        <p:spPr>
          <a:xfrm>
            <a:off x="10583050" y="422732"/>
            <a:ext cx="324000" cy="324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76" name="Oval 29">
            <a:extLst>
              <a:ext uri="{FF2B5EF4-FFF2-40B4-BE49-F238E27FC236}">
                <a16:creationId xmlns:a16="http://schemas.microsoft.com/office/drawing/2014/main" id="{5C014757-61B2-1549-8633-4FDE4AC845AF}"/>
              </a:ext>
            </a:extLst>
          </p:cNvPr>
          <p:cNvSpPr>
            <a:spLocks noChangeAspect="1"/>
          </p:cNvSpPr>
          <p:nvPr/>
        </p:nvSpPr>
        <p:spPr>
          <a:xfrm>
            <a:off x="7386279" y="1901356"/>
            <a:ext cx="224868" cy="224868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75" name="Oval 29">
            <a:extLst>
              <a:ext uri="{FF2B5EF4-FFF2-40B4-BE49-F238E27FC236}">
                <a16:creationId xmlns:a16="http://schemas.microsoft.com/office/drawing/2014/main" id="{0C35E966-464A-784E-A90D-3A17A87A7CD9}"/>
              </a:ext>
            </a:extLst>
          </p:cNvPr>
          <p:cNvSpPr>
            <a:spLocks noChangeAspect="1"/>
          </p:cNvSpPr>
          <p:nvPr/>
        </p:nvSpPr>
        <p:spPr>
          <a:xfrm>
            <a:off x="7528742" y="595147"/>
            <a:ext cx="224868" cy="224868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77" name="Oval 29">
            <a:extLst>
              <a:ext uri="{FF2B5EF4-FFF2-40B4-BE49-F238E27FC236}">
                <a16:creationId xmlns:a16="http://schemas.microsoft.com/office/drawing/2014/main" id="{B441A48F-32A3-F34C-8C2B-A3F1D7BA2B90}"/>
              </a:ext>
            </a:extLst>
          </p:cNvPr>
          <p:cNvSpPr>
            <a:spLocks noChangeAspect="1"/>
          </p:cNvSpPr>
          <p:nvPr/>
        </p:nvSpPr>
        <p:spPr>
          <a:xfrm>
            <a:off x="9296962" y="422268"/>
            <a:ext cx="224868" cy="224868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78" name="Oval 150">
            <a:extLst>
              <a:ext uri="{FF2B5EF4-FFF2-40B4-BE49-F238E27FC236}">
                <a16:creationId xmlns:a16="http://schemas.microsoft.com/office/drawing/2014/main" id="{A286C59E-EDFC-954A-A93C-C7E2ED551D57}"/>
              </a:ext>
            </a:extLst>
          </p:cNvPr>
          <p:cNvSpPr>
            <a:spLocks noChangeAspect="1"/>
          </p:cNvSpPr>
          <p:nvPr/>
        </p:nvSpPr>
        <p:spPr>
          <a:xfrm>
            <a:off x="8516062" y="527578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79" name="Oval 150">
            <a:extLst>
              <a:ext uri="{FF2B5EF4-FFF2-40B4-BE49-F238E27FC236}">
                <a16:creationId xmlns:a16="http://schemas.microsoft.com/office/drawing/2014/main" id="{408B1400-4879-9347-8080-9FDFF11F2909}"/>
              </a:ext>
            </a:extLst>
          </p:cNvPr>
          <p:cNvSpPr>
            <a:spLocks noChangeAspect="1"/>
          </p:cNvSpPr>
          <p:nvPr/>
        </p:nvSpPr>
        <p:spPr>
          <a:xfrm>
            <a:off x="8602208" y="468018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80" name="Oval 150">
            <a:extLst>
              <a:ext uri="{FF2B5EF4-FFF2-40B4-BE49-F238E27FC236}">
                <a16:creationId xmlns:a16="http://schemas.microsoft.com/office/drawing/2014/main" id="{386D5CF4-0098-7748-B936-EBFFD8537879}"/>
              </a:ext>
            </a:extLst>
          </p:cNvPr>
          <p:cNvSpPr>
            <a:spLocks noChangeAspect="1"/>
          </p:cNvSpPr>
          <p:nvPr/>
        </p:nvSpPr>
        <p:spPr>
          <a:xfrm>
            <a:off x="9095351" y="444799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81" name="Oval 29">
            <a:extLst>
              <a:ext uri="{FF2B5EF4-FFF2-40B4-BE49-F238E27FC236}">
                <a16:creationId xmlns:a16="http://schemas.microsoft.com/office/drawing/2014/main" id="{6323768F-84D5-7C47-BC9E-074D8951297F}"/>
              </a:ext>
            </a:extLst>
          </p:cNvPr>
          <p:cNvSpPr>
            <a:spLocks noChangeAspect="1"/>
          </p:cNvSpPr>
          <p:nvPr/>
        </p:nvSpPr>
        <p:spPr>
          <a:xfrm>
            <a:off x="6515756" y="646861"/>
            <a:ext cx="224868" cy="224868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82" name="Oval 29">
            <a:extLst>
              <a:ext uri="{FF2B5EF4-FFF2-40B4-BE49-F238E27FC236}">
                <a16:creationId xmlns:a16="http://schemas.microsoft.com/office/drawing/2014/main" id="{D02BAD25-163C-F343-9299-86BFCE729A98}"/>
              </a:ext>
            </a:extLst>
          </p:cNvPr>
          <p:cNvSpPr>
            <a:spLocks noChangeAspect="1"/>
          </p:cNvSpPr>
          <p:nvPr/>
        </p:nvSpPr>
        <p:spPr>
          <a:xfrm>
            <a:off x="9561965" y="440547"/>
            <a:ext cx="224868" cy="224868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83" name="Oval 29">
            <a:extLst>
              <a:ext uri="{FF2B5EF4-FFF2-40B4-BE49-F238E27FC236}">
                <a16:creationId xmlns:a16="http://schemas.microsoft.com/office/drawing/2014/main" id="{0CFF6E15-50F2-DF4A-B5A5-B17A588FEAD1}"/>
              </a:ext>
            </a:extLst>
          </p:cNvPr>
          <p:cNvSpPr>
            <a:spLocks noChangeAspect="1"/>
          </p:cNvSpPr>
          <p:nvPr/>
        </p:nvSpPr>
        <p:spPr>
          <a:xfrm>
            <a:off x="9932228" y="506059"/>
            <a:ext cx="224868" cy="224868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84" name="Oval 29">
            <a:extLst>
              <a:ext uri="{FF2B5EF4-FFF2-40B4-BE49-F238E27FC236}">
                <a16:creationId xmlns:a16="http://schemas.microsoft.com/office/drawing/2014/main" id="{A9C6C6C9-CAAE-474A-990E-5053139004AA}"/>
              </a:ext>
            </a:extLst>
          </p:cNvPr>
          <p:cNvSpPr>
            <a:spLocks noChangeAspect="1"/>
          </p:cNvSpPr>
          <p:nvPr/>
        </p:nvSpPr>
        <p:spPr>
          <a:xfrm>
            <a:off x="10241767" y="479371"/>
            <a:ext cx="224868" cy="224868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85" name="Oval 29">
            <a:extLst>
              <a:ext uri="{FF2B5EF4-FFF2-40B4-BE49-F238E27FC236}">
                <a16:creationId xmlns:a16="http://schemas.microsoft.com/office/drawing/2014/main" id="{743F822A-9126-354E-86F1-3DAAAA2AE0E0}"/>
              </a:ext>
            </a:extLst>
          </p:cNvPr>
          <p:cNvSpPr>
            <a:spLocks noChangeAspect="1"/>
          </p:cNvSpPr>
          <p:nvPr/>
        </p:nvSpPr>
        <p:spPr>
          <a:xfrm>
            <a:off x="10406333" y="574163"/>
            <a:ext cx="224868" cy="224868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87" name="Oval 126">
            <a:extLst>
              <a:ext uri="{FF2B5EF4-FFF2-40B4-BE49-F238E27FC236}">
                <a16:creationId xmlns:a16="http://schemas.microsoft.com/office/drawing/2014/main" id="{75434996-D31E-C242-AD3B-9BE556A0F77F}"/>
              </a:ext>
            </a:extLst>
          </p:cNvPr>
          <p:cNvSpPr>
            <a:spLocks noChangeAspect="1"/>
          </p:cNvSpPr>
          <p:nvPr/>
        </p:nvSpPr>
        <p:spPr>
          <a:xfrm>
            <a:off x="7749176" y="5554103"/>
            <a:ext cx="576000" cy="57600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KRAFT 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Mangfolds-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prosjekt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E2369037-76D8-F74C-B88B-5F5807098EC8}"/>
              </a:ext>
            </a:extLst>
          </p:cNvPr>
          <p:cNvSpPr>
            <a:spLocks noChangeAspect="1"/>
          </p:cNvSpPr>
          <p:nvPr/>
        </p:nvSpPr>
        <p:spPr>
          <a:xfrm>
            <a:off x="8961153" y="801670"/>
            <a:ext cx="576000" cy="576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36000" rIns="0" bIns="0" rtlCol="0" anchor="ctr" anchorCtr="1">
            <a:normAutofit/>
          </a:bodyPr>
          <a:lstStyle/>
          <a:p>
            <a:pPr algn="ctr"/>
            <a: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STUDENT KONFE-</a:t>
            </a:r>
          </a:p>
          <a:p>
            <a:pPr algn="ctr"/>
            <a: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RANSE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C104E83E-BF0C-8640-8169-8F3E05BFF3D0}"/>
              </a:ext>
            </a:extLst>
          </p:cNvPr>
          <p:cNvSpPr>
            <a:spLocks noChangeAspect="1"/>
          </p:cNvSpPr>
          <p:nvPr/>
        </p:nvSpPr>
        <p:spPr>
          <a:xfrm>
            <a:off x="1845978" y="870089"/>
            <a:ext cx="576000" cy="576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/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24/1</a:t>
            </a:r>
            <a:b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LÆRINGS-</a:t>
            </a:r>
          </a:p>
          <a:p>
            <a:pPr algn="ctr"/>
            <a:r>
              <a:rPr lang="nb-NO" sz="8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DAGEN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79F9244F-F75A-7C45-963E-62264A1CEDCE}"/>
              </a:ext>
            </a:extLst>
          </p:cNvPr>
          <p:cNvSpPr>
            <a:spLocks noChangeAspect="1"/>
          </p:cNvSpPr>
          <p:nvPr/>
        </p:nvSpPr>
        <p:spPr>
          <a:xfrm>
            <a:off x="2704775" y="3079604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72000" rtlCol="0" anchor="ctr">
            <a:noAutofit/>
          </a:bodyPr>
          <a:lstStyle/>
          <a:p>
            <a:pPr algn="ctr"/>
            <a:endParaRPr lang="nb-NO" sz="700" dirty="0">
              <a:solidFill>
                <a:schemeClr val="tx1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FRIVILLIG-</a:t>
            </a:r>
          </a:p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HETENS</a:t>
            </a:r>
          </a:p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MUSEUM</a:t>
            </a:r>
          </a:p>
        </p:txBody>
      </p:sp>
      <p:sp>
        <p:nvSpPr>
          <p:cNvPr id="189" name="Oval 127">
            <a:extLst>
              <a:ext uri="{FF2B5EF4-FFF2-40B4-BE49-F238E27FC236}">
                <a16:creationId xmlns:a16="http://schemas.microsoft.com/office/drawing/2014/main" id="{A6E10D55-628D-0541-A820-56D576890D8C}"/>
              </a:ext>
            </a:extLst>
          </p:cNvPr>
          <p:cNvSpPr>
            <a:spLocks noChangeAspect="1"/>
          </p:cNvSpPr>
          <p:nvPr/>
        </p:nvSpPr>
        <p:spPr>
          <a:xfrm>
            <a:off x="6602867" y="5858305"/>
            <a:ext cx="720000" cy="72000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26-31 juli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DØVES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KULTUR-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FESTIVAL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Stavanger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F006296B-4544-8E41-A0F6-81408DC05635}"/>
              </a:ext>
            </a:extLst>
          </p:cNvPr>
          <p:cNvSpPr>
            <a:spLocks noChangeAspect="1"/>
          </p:cNvSpPr>
          <p:nvPr/>
        </p:nvSpPr>
        <p:spPr>
          <a:xfrm>
            <a:off x="5941547" y="6624037"/>
            <a:ext cx="178440" cy="17844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A3E28EE3-2ED0-A94C-A7AB-728907C875B2}"/>
              </a:ext>
            </a:extLst>
          </p:cNvPr>
          <p:cNvSpPr>
            <a:spLocks noChangeAspect="1"/>
          </p:cNvSpPr>
          <p:nvPr/>
        </p:nvSpPr>
        <p:spPr>
          <a:xfrm>
            <a:off x="6073226" y="6554411"/>
            <a:ext cx="178440" cy="17844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5C49B13D-195E-F043-9799-D35463CC149F}"/>
              </a:ext>
            </a:extLst>
          </p:cNvPr>
          <p:cNvSpPr>
            <a:spLocks noChangeAspect="1"/>
          </p:cNvSpPr>
          <p:nvPr/>
        </p:nvSpPr>
        <p:spPr>
          <a:xfrm>
            <a:off x="6549329" y="6660104"/>
            <a:ext cx="178440" cy="17844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A6F1A021-415B-0A4E-ACB2-F1544ED54A03}"/>
              </a:ext>
            </a:extLst>
          </p:cNvPr>
          <p:cNvSpPr>
            <a:spLocks noChangeAspect="1"/>
          </p:cNvSpPr>
          <p:nvPr/>
        </p:nvSpPr>
        <p:spPr>
          <a:xfrm>
            <a:off x="6781113" y="6666541"/>
            <a:ext cx="178440" cy="17844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6EC30011-9376-0B4C-89A7-58362F752D45}"/>
              </a:ext>
            </a:extLst>
          </p:cNvPr>
          <p:cNvSpPr>
            <a:spLocks noChangeAspect="1"/>
          </p:cNvSpPr>
          <p:nvPr/>
        </p:nvSpPr>
        <p:spPr>
          <a:xfrm>
            <a:off x="6922660" y="6612551"/>
            <a:ext cx="178440" cy="17844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96" name="Oval 195">
            <a:extLst>
              <a:ext uri="{FF2B5EF4-FFF2-40B4-BE49-F238E27FC236}">
                <a16:creationId xmlns:a16="http://schemas.microsoft.com/office/drawing/2014/main" id="{50B436FF-0A3C-A04F-AC37-437F8C6F0A2C}"/>
              </a:ext>
            </a:extLst>
          </p:cNvPr>
          <p:cNvSpPr>
            <a:spLocks noChangeAspect="1"/>
          </p:cNvSpPr>
          <p:nvPr/>
        </p:nvSpPr>
        <p:spPr>
          <a:xfrm>
            <a:off x="-2825893" y="5609760"/>
            <a:ext cx="178440" cy="17844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ABF17CE4-3C4E-894B-9435-7A3FFD9C6ADF}"/>
              </a:ext>
            </a:extLst>
          </p:cNvPr>
          <p:cNvSpPr>
            <a:spLocks noChangeAspect="1"/>
          </p:cNvSpPr>
          <p:nvPr/>
        </p:nvSpPr>
        <p:spPr>
          <a:xfrm>
            <a:off x="-2672677" y="5315866"/>
            <a:ext cx="178440" cy="17844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56B359D5-4C98-7245-8EC0-9CFC6100B412}"/>
              </a:ext>
            </a:extLst>
          </p:cNvPr>
          <p:cNvSpPr>
            <a:spLocks noChangeAspect="1"/>
          </p:cNvSpPr>
          <p:nvPr/>
        </p:nvSpPr>
        <p:spPr>
          <a:xfrm>
            <a:off x="7946400" y="6662463"/>
            <a:ext cx="178440" cy="17844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621BD5E4-A7F3-7A4E-A6F1-0B254B1EC94A}"/>
              </a:ext>
            </a:extLst>
          </p:cNvPr>
          <p:cNvSpPr>
            <a:spLocks noChangeAspect="1"/>
          </p:cNvSpPr>
          <p:nvPr/>
        </p:nvSpPr>
        <p:spPr>
          <a:xfrm>
            <a:off x="8182630" y="6658229"/>
            <a:ext cx="178440" cy="17844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87D5BE80-7A07-1C42-951A-4B22CF3DA469}"/>
              </a:ext>
            </a:extLst>
          </p:cNvPr>
          <p:cNvSpPr>
            <a:spLocks noChangeAspect="1"/>
          </p:cNvSpPr>
          <p:nvPr/>
        </p:nvSpPr>
        <p:spPr>
          <a:xfrm>
            <a:off x="6287750" y="6640675"/>
            <a:ext cx="178440" cy="17844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01" name="Oval 150">
            <a:extLst>
              <a:ext uri="{FF2B5EF4-FFF2-40B4-BE49-F238E27FC236}">
                <a16:creationId xmlns:a16="http://schemas.microsoft.com/office/drawing/2014/main" id="{07A24592-7C03-434B-8968-F6B985416F0F}"/>
              </a:ext>
            </a:extLst>
          </p:cNvPr>
          <p:cNvSpPr>
            <a:spLocks noChangeAspect="1"/>
          </p:cNvSpPr>
          <p:nvPr/>
        </p:nvSpPr>
        <p:spPr>
          <a:xfrm>
            <a:off x="9482485" y="522978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02" name="Oval 150">
            <a:extLst>
              <a:ext uri="{FF2B5EF4-FFF2-40B4-BE49-F238E27FC236}">
                <a16:creationId xmlns:a16="http://schemas.microsoft.com/office/drawing/2014/main" id="{8E43FF8A-B15C-4940-888B-AA4AC87B998E}"/>
              </a:ext>
            </a:extLst>
          </p:cNvPr>
          <p:cNvSpPr>
            <a:spLocks noChangeAspect="1"/>
          </p:cNvSpPr>
          <p:nvPr/>
        </p:nvSpPr>
        <p:spPr>
          <a:xfrm>
            <a:off x="9173820" y="502309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03" name="Oval 150">
            <a:extLst>
              <a:ext uri="{FF2B5EF4-FFF2-40B4-BE49-F238E27FC236}">
                <a16:creationId xmlns:a16="http://schemas.microsoft.com/office/drawing/2014/main" id="{5D61819E-2296-8D42-AC35-7349450BE327}"/>
              </a:ext>
            </a:extLst>
          </p:cNvPr>
          <p:cNvSpPr>
            <a:spLocks noChangeAspect="1"/>
          </p:cNvSpPr>
          <p:nvPr/>
        </p:nvSpPr>
        <p:spPr>
          <a:xfrm>
            <a:off x="9015419" y="474465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04" name="Oval 150">
            <a:extLst>
              <a:ext uri="{FF2B5EF4-FFF2-40B4-BE49-F238E27FC236}">
                <a16:creationId xmlns:a16="http://schemas.microsoft.com/office/drawing/2014/main" id="{B6D226D6-8ACB-BF40-B272-C55B8AED6F0A}"/>
              </a:ext>
            </a:extLst>
          </p:cNvPr>
          <p:cNvSpPr>
            <a:spLocks noChangeAspect="1"/>
          </p:cNvSpPr>
          <p:nvPr/>
        </p:nvSpPr>
        <p:spPr>
          <a:xfrm>
            <a:off x="8904974" y="517472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05" name="Oval 150">
            <a:extLst>
              <a:ext uri="{FF2B5EF4-FFF2-40B4-BE49-F238E27FC236}">
                <a16:creationId xmlns:a16="http://schemas.microsoft.com/office/drawing/2014/main" id="{00F8B27A-6EC4-4C46-90A8-21A2C6F32F29}"/>
              </a:ext>
            </a:extLst>
          </p:cNvPr>
          <p:cNvSpPr>
            <a:spLocks noChangeAspect="1"/>
          </p:cNvSpPr>
          <p:nvPr/>
        </p:nvSpPr>
        <p:spPr>
          <a:xfrm>
            <a:off x="8387811" y="432799"/>
            <a:ext cx="161601" cy="161601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06" name="Oval 150">
            <a:extLst>
              <a:ext uri="{FF2B5EF4-FFF2-40B4-BE49-F238E27FC236}">
                <a16:creationId xmlns:a16="http://schemas.microsoft.com/office/drawing/2014/main" id="{6254DC87-7FD7-EA41-B1EB-8D7B9E615EBD}"/>
              </a:ext>
            </a:extLst>
          </p:cNvPr>
          <p:cNvSpPr>
            <a:spLocks noChangeAspect="1"/>
          </p:cNvSpPr>
          <p:nvPr/>
        </p:nvSpPr>
        <p:spPr>
          <a:xfrm>
            <a:off x="8258148" y="425095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12" name="Oval 150">
            <a:extLst>
              <a:ext uri="{FF2B5EF4-FFF2-40B4-BE49-F238E27FC236}">
                <a16:creationId xmlns:a16="http://schemas.microsoft.com/office/drawing/2014/main" id="{952E2B2A-3F69-7049-95D0-DF182593EE59}"/>
              </a:ext>
            </a:extLst>
          </p:cNvPr>
          <p:cNvSpPr>
            <a:spLocks noChangeAspect="1"/>
          </p:cNvSpPr>
          <p:nvPr/>
        </p:nvSpPr>
        <p:spPr>
          <a:xfrm>
            <a:off x="5772966" y="461226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13" name="Oval 150">
            <a:extLst>
              <a:ext uri="{FF2B5EF4-FFF2-40B4-BE49-F238E27FC236}">
                <a16:creationId xmlns:a16="http://schemas.microsoft.com/office/drawing/2014/main" id="{F7D24E98-174D-B048-96D6-0C88610C337B}"/>
              </a:ext>
            </a:extLst>
          </p:cNvPr>
          <p:cNvSpPr>
            <a:spLocks noChangeAspect="1"/>
          </p:cNvSpPr>
          <p:nvPr/>
        </p:nvSpPr>
        <p:spPr>
          <a:xfrm>
            <a:off x="9767489" y="517217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14" name="Oval 150">
            <a:extLst>
              <a:ext uri="{FF2B5EF4-FFF2-40B4-BE49-F238E27FC236}">
                <a16:creationId xmlns:a16="http://schemas.microsoft.com/office/drawing/2014/main" id="{5949869A-908F-C944-B6FE-AAEFBAE2214A}"/>
              </a:ext>
            </a:extLst>
          </p:cNvPr>
          <p:cNvSpPr>
            <a:spLocks noChangeAspect="1"/>
          </p:cNvSpPr>
          <p:nvPr/>
        </p:nvSpPr>
        <p:spPr>
          <a:xfrm>
            <a:off x="9868067" y="474465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15" name="Oval 150">
            <a:extLst>
              <a:ext uri="{FF2B5EF4-FFF2-40B4-BE49-F238E27FC236}">
                <a16:creationId xmlns:a16="http://schemas.microsoft.com/office/drawing/2014/main" id="{3BBEFF21-7C1D-4447-8377-018E2B8E3E35}"/>
              </a:ext>
            </a:extLst>
          </p:cNvPr>
          <p:cNvSpPr>
            <a:spLocks noChangeAspect="1"/>
          </p:cNvSpPr>
          <p:nvPr/>
        </p:nvSpPr>
        <p:spPr>
          <a:xfrm>
            <a:off x="10127882" y="485136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16" name="Oval 150">
            <a:extLst>
              <a:ext uri="{FF2B5EF4-FFF2-40B4-BE49-F238E27FC236}">
                <a16:creationId xmlns:a16="http://schemas.microsoft.com/office/drawing/2014/main" id="{1447C916-743D-2C48-9354-98B3E1CFE766}"/>
              </a:ext>
            </a:extLst>
          </p:cNvPr>
          <p:cNvSpPr>
            <a:spLocks noChangeAspect="1"/>
          </p:cNvSpPr>
          <p:nvPr/>
        </p:nvSpPr>
        <p:spPr>
          <a:xfrm>
            <a:off x="8122129" y="443963"/>
            <a:ext cx="129664" cy="129664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6D96EB1F-CEBA-444B-BB56-2A3A63632D73}"/>
              </a:ext>
            </a:extLst>
          </p:cNvPr>
          <p:cNvSpPr>
            <a:spLocks noChangeAspect="1"/>
          </p:cNvSpPr>
          <p:nvPr/>
        </p:nvSpPr>
        <p:spPr>
          <a:xfrm>
            <a:off x="8424371" y="1586868"/>
            <a:ext cx="576000" cy="576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/>
            <a: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SEPT.</a:t>
            </a:r>
            <a:b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LIVSSYNS-</a:t>
            </a:r>
            <a:b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ÅPEN</a:t>
            </a:r>
            <a:b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MINIUKE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F4EA36A-4028-2348-B040-95D033432A76}"/>
              </a:ext>
            </a:extLst>
          </p:cNvPr>
          <p:cNvSpPr>
            <a:spLocks noChangeAspect="1"/>
          </p:cNvSpPr>
          <p:nvPr/>
        </p:nvSpPr>
        <p:spPr>
          <a:xfrm>
            <a:off x="8214907" y="1098179"/>
            <a:ext cx="576000" cy="576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1">
            <a:normAutofit fontScale="77500" lnSpcReduction="20000"/>
          </a:bodyPr>
          <a:lstStyle/>
          <a:p>
            <a:pPr algn="ctr"/>
            <a: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11-18/9</a:t>
            </a:r>
            <a:b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STRAND-</a:t>
            </a:r>
            <a:b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RYDDE-</a:t>
            </a:r>
            <a:b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AKSJON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A3B252D-5E3B-9845-9FFD-01AB32D770E9}"/>
              </a:ext>
            </a:extLst>
          </p:cNvPr>
          <p:cNvSpPr>
            <a:spLocks noChangeAspect="1"/>
          </p:cNvSpPr>
          <p:nvPr/>
        </p:nvSpPr>
        <p:spPr>
          <a:xfrm>
            <a:off x="7545913" y="1581603"/>
            <a:ext cx="612000" cy="612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1">
            <a:normAutofit/>
          </a:bodyPr>
          <a:lstStyle/>
          <a:p>
            <a:pPr algn="ctr"/>
            <a:r>
              <a:rPr lang="nb-NO" sz="900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16/8</a:t>
            </a:r>
            <a:br>
              <a:rPr lang="nb-NO" sz="900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SYKKEL-TUREN</a:t>
            </a:r>
          </a:p>
        </p:txBody>
      </p:sp>
      <p:sp>
        <p:nvSpPr>
          <p:cNvPr id="207" name="Oval 187">
            <a:extLst>
              <a:ext uri="{FF2B5EF4-FFF2-40B4-BE49-F238E27FC236}">
                <a16:creationId xmlns:a16="http://schemas.microsoft.com/office/drawing/2014/main" id="{F4E14BD4-930F-4568-823D-CD527F12A500}"/>
              </a:ext>
            </a:extLst>
          </p:cNvPr>
          <p:cNvSpPr>
            <a:spLocks/>
          </p:cNvSpPr>
          <p:nvPr/>
        </p:nvSpPr>
        <p:spPr>
          <a:xfrm>
            <a:off x="4185348" y="1385933"/>
            <a:ext cx="576000" cy="576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/>
            <a:r>
              <a:rPr lang="nb-NO" sz="800" b="1" dirty="0">
                <a:solidFill>
                  <a:schemeClr val="bg1"/>
                </a:solidFill>
                <a:latin typeface="Brown LL"/>
                <a:cs typeface="Brown LL" panose="02010504010101010104" pitchFamily="2" charset="77"/>
              </a:rPr>
              <a:t>13/4</a:t>
            </a:r>
          </a:p>
          <a:p>
            <a:pPr algn="ctr"/>
            <a:r>
              <a:rPr lang="nb-NO" sz="800" b="1" dirty="0">
                <a:solidFill>
                  <a:schemeClr val="bg1"/>
                </a:solidFill>
                <a:latin typeface="Brown LL"/>
                <a:cs typeface="Brown LL" panose="02010504010101010104" pitchFamily="2" charset="77"/>
              </a:rPr>
              <a:t>THE</a:t>
            </a:r>
          </a:p>
          <a:p>
            <a:pPr algn="ctr"/>
            <a:r>
              <a:rPr lang="nb-NO" sz="800" b="1" dirty="0">
                <a:solidFill>
                  <a:schemeClr val="bg1"/>
                </a:solidFill>
                <a:latin typeface="Brown LL"/>
                <a:cs typeface="Brown LL" panose="02010504010101010104" pitchFamily="2" charset="77"/>
              </a:rPr>
              <a:t>GATHE-</a:t>
            </a:r>
          </a:p>
          <a:p>
            <a:pPr algn="ctr"/>
            <a:r>
              <a:rPr lang="nb-NO" sz="800" b="1" dirty="0">
                <a:solidFill>
                  <a:schemeClr val="bg1"/>
                </a:solidFill>
                <a:latin typeface="Brown LL"/>
                <a:cs typeface="Brown LL" panose="02010504010101010104" pitchFamily="2" charset="77"/>
              </a:rPr>
              <a:t>RING</a:t>
            </a:r>
            <a:endParaRPr lang="nb-NO" sz="800" b="1" dirty="0">
              <a:solidFill>
                <a:schemeClr val="bg1"/>
              </a:solidFill>
              <a:latin typeface="Brown LL"/>
            </a:endParaRPr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783FED3F-E2E7-A94B-A510-44B987E0C3FC}"/>
              </a:ext>
            </a:extLst>
          </p:cNvPr>
          <p:cNvSpPr>
            <a:spLocks noChangeAspect="1"/>
          </p:cNvSpPr>
          <p:nvPr/>
        </p:nvSpPr>
        <p:spPr>
          <a:xfrm>
            <a:off x="1732011" y="5351523"/>
            <a:ext cx="612000" cy="61200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76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8-23/JAN</a:t>
            </a:r>
            <a:br>
              <a:rPr lang="nb-NO" sz="76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6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WORLD</a:t>
            </a:r>
          </a:p>
          <a:p>
            <a:pPr algn="ctr"/>
            <a:r>
              <a:rPr lang="nb-NO" sz="76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PARA SNOW</a:t>
            </a:r>
          </a:p>
          <a:p>
            <a:pPr algn="ctr"/>
            <a:r>
              <a:rPr lang="nb-NO" sz="76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SPORTS</a:t>
            </a: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E2D4DA92-E4E2-1943-BF13-2FA389F5341F}"/>
              </a:ext>
            </a:extLst>
          </p:cNvPr>
          <p:cNvSpPr>
            <a:spLocks noChangeAspect="1"/>
          </p:cNvSpPr>
          <p:nvPr/>
        </p:nvSpPr>
        <p:spPr>
          <a:xfrm>
            <a:off x="5012046" y="5705891"/>
            <a:ext cx="576000" cy="57600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4.JUN</a:t>
            </a:r>
            <a:b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DISSIMILIS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FESTI-</a:t>
            </a:r>
          </a:p>
          <a:p>
            <a:pPr algn="ctr"/>
            <a:r>
              <a:rPr lang="nb-NO" sz="8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VALEN</a:t>
            </a:r>
          </a:p>
        </p:txBody>
      </p:sp>
      <p:sp>
        <p:nvSpPr>
          <p:cNvPr id="210" name="Oval 209">
            <a:extLst>
              <a:ext uri="{FF2B5EF4-FFF2-40B4-BE49-F238E27FC236}">
                <a16:creationId xmlns:a16="http://schemas.microsoft.com/office/drawing/2014/main" id="{507C7EB2-1C46-F046-A68E-80BCCD7B92A7}"/>
              </a:ext>
            </a:extLst>
          </p:cNvPr>
          <p:cNvSpPr>
            <a:spLocks noChangeAspect="1"/>
          </p:cNvSpPr>
          <p:nvPr/>
        </p:nvSpPr>
        <p:spPr>
          <a:xfrm>
            <a:off x="-3483555" y="5212391"/>
            <a:ext cx="612000" cy="61200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77500" lnSpcReduction="20000"/>
          </a:bodyPr>
          <a:lstStyle/>
          <a:p>
            <a:pPr algn="ctr"/>
            <a:r>
              <a:rPr lang="nb-NO" sz="9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JAN</a:t>
            </a:r>
            <a:br>
              <a:rPr lang="nb-NO" sz="9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WORLD PARA SNOW SPORT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C4BE03F4-328D-7E40-B103-A2508D9BDE78}"/>
              </a:ext>
            </a:extLst>
          </p:cNvPr>
          <p:cNvSpPr>
            <a:spLocks noChangeAspect="1"/>
          </p:cNvSpPr>
          <p:nvPr/>
        </p:nvSpPr>
        <p:spPr>
          <a:xfrm>
            <a:off x="-3674264" y="5917283"/>
            <a:ext cx="612000" cy="612000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77500" lnSpcReduction="20000"/>
          </a:bodyPr>
          <a:lstStyle/>
          <a:p>
            <a:pPr algn="ctr"/>
            <a:r>
              <a:rPr lang="nb-NO" sz="9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JAN</a:t>
            </a:r>
            <a:br>
              <a:rPr lang="nb-NO" sz="9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9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WORLD PARA SNOW SPORT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BAE7C6B-466E-A341-AD5E-E1A653F391C1}"/>
              </a:ext>
            </a:extLst>
          </p:cNvPr>
          <p:cNvSpPr>
            <a:spLocks noChangeAspect="1"/>
          </p:cNvSpPr>
          <p:nvPr/>
        </p:nvSpPr>
        <p:spPr>
          <a:xfrm>
            <a:off x="4829834" y="424927"/>
            <a:ext cx="576000" cy="576000"/>
          </a:xfrm>
          <a:prstGeom prst="ellipse">
            <a:avLst/>
          </a:prstGeom>
          <a:solidFill>
            <a:srgbClr val="5D75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/>
            <a: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10/5</a:t>
            </a:r>
            <a:b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TUR MED</a:t>
            </a:r>
          </a:p>
          <a:p>
            <a:pPr algn="ctr"/>
            <a: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EN DU IKKE</a:t>
            </a:r>
          </a:p>
          <a:p>
            <a:pPr algn="ctr"/>
            <a:r>
              <a:rPr lang="nb-NO" sz="700" b="1" dirty="0">
                <a:solidFill>
                  <a:schemeClr val="bg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KJENNER</a:t>
            </a:r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E20018CA-7B06-4644-8C40-12754F76A17E}"/>
              </a:ext>
            </a:extLst>
          </p:cNvPr>
          <p:cNvSpPr>
            <a:spLocks noChangeAspect="1"/>
          </p:cNvSpPr>
          <p:nvPr/>
        </p:nvSpPr>
        <p:spPr>
          <a:xfrm>
            <a:off x="2520536" y="2451034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D5915491-5BEF-7B45-97F4-03519EA6EB67}"/>
              </a:ext>
            </a:extLst>
          </p:cNvPr>
          <p:cNvSpPr>
            <a:spLocks noChangeAspect="1"/>
          </p:cNvSpPr>
          <p:nvPr/>
        </p:nvSpPr>
        <p:spPr>
          <a:xfrm>
            <a:off x="8105170" y="2486591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3799B1D0-9590-DB4C-A079-E4E606441B4F}"/>
              </a:ext>
            </a:extLst>
          </p:cNvPr>
          <p:cNvSpPr>
            <a:spLocks noChangeAspect="1"/>
          </p:cNvSpPr>
          <p:nvPr/>
        </p:nvSpPr>
        <p:spPr>
          <a:xfrm>
            <a:off x="4355114" y="3342809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43BF2B25-BD15-FB48-A8D8-9637066CC33E}"/>
              </a:ext>
            </a:extLst>
          </p:cNvPr>
          <p:cNvSpPr>
            <a:spLocks noChangeAspect="1"/>
          </p:cNvSpPr>
          <p:nvPr/>
        </p:nvSpPr>
        <p:spPr>
          <a:xfrm>
            <a:off x="5434836" y="3345808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AA3FF4E7-A0BE-8B4B-857E-71DA8AC9290D}"/>
              </a:ext>
            </a:extLst>
          </p:cNvPr>
          <p:cNvSpPr>
            <a:spLocks noChangeAspect="1"/>
          </p:cNvSpPr>
          <p:nvPr/>
        </p:nvSpPr>
        <p:spPr>
          <a:xfrm>
            <a:off x="5650130" y="3476310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24" name="Oval 223">
            <a:extLst>
              <a:ext uri="{FF2B5EF4-FFF2-40B4-BE49-F238E27FC236}">
                <a16:creationId xmlns:a16="http://schemas.microsoft.com/office/drawing/2014/main" id="{D78DB6CC-2D11-8C4A-AAF8-3CE9013638A7}"/>
              </a:ext>
            </a:extLst>
          </p:cNvPr>
          <p:cNvSpPr>
            <a:spLocks noChangeAspect="1"/>
          </p:cNvSpPr>
          <p:nvPr/>
        </p:nvSpPr>
        <p:spPr>
          <a:xfrm>
            <a:off x="6323652" y="3436605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25" name="Oval 224">
            <a:extLst>
              <a:ext uri="{FF2B5EF4-FFF2-40B4-BE49-F238E27FC236}">
                <a16:creationId xmlns:a16="http://schemas.microsoft.com/office/drawing/2014/main" id="{9E181384-88B5-8742-80A1-803A5403DBF0}"/>
              </a:ext>
            </a:extLst>
          </p:cNvPr>
          <p:cNvSpPr>
            <a:spLocks noChangeAspect="1"/>
          </p:cNvSpPr>
          <p:nvPr/>
        </p:nvSpPr>
        <p:spPr>
          <a:xfrm>
            <a:off x="6453712" y="3364743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26" name="Oval 225">
            <a:extLst>
              <a:ext uri="{FF2B5EF4-FFF2-40B4-BE49-F238E27FC236}">
                <a16:creationId xmlns:a16="http://schemas.microsoft.com/office/drawing/2014/main" id="{4D02D4B3-5AF9-3A4E-B698-0E269682A8A2}"/>
              </a:ext>
            </a:extLst>
          </p:cNvPr>
          <p:cNvSpPr>
            <a:spLocks noChangeAspect="1"/>
          </p:cNvSpPr>
          <p:nvPr/>
        </p:nvSpPr>
        <p:spPr>
          <a:xfrm>
            <a:off x="7246592" y="3474218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B8199D79-F84E-E144-AF13-5BCD35E629AE}"/>
              </a:ext>
            </a:extLst>
          </p:cNvPr>
          <p:cNvSpPr>
            <a:spLocks noChangeAspect="1"/>
          </p:cNvSpPr>
          <p:nvPr/>
        </p:nvSpPr>
        <p:spPr>
          <a:xfrm>
            <a:off x="7981910" y="3472607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6F21D68B-399E-2341-B48D-7D11FC3C2233}"/>
              </a:ext>
            </a:extLst>
          </p:cNvPr>
          <p:cNvSpPr>
            <a:spLocks noChangeAspect="1"/>
          </p:cNvSpPr>
          <p:nvPr/>
        </p:nvSpPr>
        <p:spPr>
          <a:xfrm>
            <a:off x="8516975" y="3390550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29" name="Oval 228">
            <a:extLst>
              <a:ext uri="{FF2B5EF4-FFF2-40B4-BE49-F238E27FC236}">
                <a16:creationId xmlns:a16="http://schemas.microsoft.com/office/drawing/2014/main" id="{0C3BCB4A-3FC2-E940-9768-ED51E1A243EC}"/>
              </a:ext>
            </a:extLst>
          </p:cNvPr>
          <p:cNvSpPr>
            <a:spLocks noChangeAspect="1"/>
          </p:cNvSpPr>
          <p:nvPr/>
        </p:nvSpPr>
        <p:spPr>
          <a:xfrm>
            <a:off x="9381886" y="2817671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30" name="Oval 229">
            <a:extLst>
              <a:ext uri="{FF2B5EF4-FFF2-40B4-BE49-F238E27FC236}">
                <a16:creationId xmlns:a16="http://schemas.microsoft.com/office/drawing/2014/main" id="{8C2DED00-2E04-4D41-B03D-935DE8E9048C}"/>
              </a:ext>
            </a:extLst>
          </p:cNvPr>
          <p:cNvSpPr>
            <a:spLocks noChangeAspect="1"/>
          </p:cNvSpPr>
          <p:nvPr/>
        </p:nvSpPr>
        <p:spPr>
          <a:xfrm>
            <a:off x="8930180" y="2960310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31" name="Oval 230">
            <a:extLst>
              <a:ext uri="{FF2B5EF4-FFF2-40B4-BE49-F238E27FC236}">
                <a16:creationId xmlns:a16="http://schemas.microsoft.com/office/drawing/2014/main" id="{1FD0AF61-1969-F94E-AAA6-67978ACD052D}"/>
              </a:ext>
            </a:extLst>
          </p:cNvPr>
          <p:cNvSpPr>
            <a:spLocks noChangeAspect="1"/>
          </p:cNvSpPr>
          <p:nvPr/>
        </p:nvSpPr>
        <p:spPr>
          <a:xfrm>
            <a:off x="8185577" y="3025181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D489967B-853D-1D4C-9E52-3C2082110EA7}"/>
              </a:ext>
            </a:extLst>
          </p:cNvPr>
          <p:cNvSpPr>
            <a:spLocks noChangeAspect="1"/>
          </p:cNvSpPr>
          <p:nvPr/>
        </p:nvSpPr>
        <p:spPr>
          <a:xfrm>
            <a:off x="9800233" y="2909387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8B03730B-CE22-0247-8A02-1072A6A4F165}"/>
              </a:ext>
            </a:extLst>
          </p:cNvPr>
          <p:cNvSpPr>
            <a:spLocks noChangeAspect="1"/>
          </p:cNvSpPr>
          <p:nvPr/>
        </p:nvSpPr>
        <p:spPr>
          <a:xfrm>
            <a:off x="9774998" y="3369608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FF09A13B-DE8E-8B47-9CC6-FB3749F0F9EE}"/>
              </a:ext>
            </a:extLst>
          </p:cNvPr>
          <p:cNvSpPr>
            <a:spLocks noChangeAspect="1"/>
          </p:cNvSpPr>
          <p:nvPr/>
        </p:nvSpPr>
        <p:spPr>
          <a:xfrm>
            <a:off x="2434826" y="2555415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09DBB228-52E4-AA4B-A301-9065263AB3F3}"/>
              </a:ext>
            </a:extLst>
          </p:cNvPr>
          <p:cNvSpPr>
            <a:spLocks noChangeAspect="1"/>
          </p:cNvSpPr>
          <p:nvPr/>
        </p:nvSpPr>
        <p:spPr>
          <a:xfrm>
            <a:off x="7791933" y="2555415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5965C2F3-410F-8443-8A70-331B1D1E4627}"/>
              </a:ext>
            </a:extLst>
          </p:cNvPr>
          <p:cNvSpPr>
            <a:spLocks noChangeAspect="1"/>
          </p:cNvSpPr>
          <p:nvPr/>
        </p:nvSpPr>
        <p:spPr>
          <a:xfrm>
            <a:off x="3334832" y="3482084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A82C9BFB-2133-594D-ACBD-0DADB2119F8C}"/>
              </a:ext>
            </a:extLst>
          </p:cNvPr>
          <p:cNvSpPr>
            <a:spLocks noChangeAspect="1"/>
          </p:cNvSpPr>
          <p:nvPr/>
        </p:nvSpPr>
        <p:spPr>
          <a:xfrm>
            <a:off x="4496494" y="3433666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DD6CE703-4C2A-5B4E-A20C-F830B3E81CE8}"/>
              </a:ext>
            </a:extLst>
          </p:cNvPr>
          <p:cNvSpPr>
            <a:spLocks noChangeAspect="1"/>
          </p:cNvSpPr>
          <p:nvPr/>
        </p:nvSpPr>
        <p:spPr>
          <a:xfrm>
            <a:off x="5585366" y="3434086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39" name="Oval 238">
            <a:extLst>
              <a:ext uri="{FF2B5EF4-FFF2-40B4-BE49-F238E27FC236}">
                <a16:creationId xmlns:a16="http://schemas.microsoft.com/office/drawing/2014/main" id="{378E707D-646F-7941-9463-2EA287FB1F6C}"/>
              </a:ext>
            </a:extLst>
          </p:cNvPr>
          <p:cNvSpPr>
            <a:spLocks noChangeAspect="1"/>
          </p:cNvSpPr>
          <p:nvPr/>
        </p:nvSpPr>
        <p:spPr>
          <a:xfrm>
            <a:off x="8440103" y="3365270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40" name="Oval 239">
            <a:extLst>
              <a:ext uri="{FF2B5EF4-FFF2-40B4-BE49-F238E27FC236}">
                <a16:creationId xmlns:a16="http://schemas.microsoft.com/office/drawing/2014/main" id="{DBFB38B8-853A-8745-ADC6-8B29E2561E3A}"/>
              </a:ext>
            </a:extLst>
          </p:cNvPr>
          <p:cNvSpPr>
            <a:spLocks noChangeAspect="1"/>
          </p:cNvSpPr>
          <p:nvPr/>
        </p:nvSpPr>
        <p:spPr>
          <a:xfrm>
            <a:off x="10466131" y="3094388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41" name="Oval 240">
            <a:extLst>
              <a:ext uri="{FF2B5EF4-FFF2-40B4-BE49-F238E27FC236}">
                <a16:creationId xmlns:a16="http://schemas.microsoft.com/office/drawing/2014/main" id="{8F25BB1B-18CE-9C48-B40D-47AEA69B1928}"/>
              </a:ext>
            </a:extLst>
          </p:cNvPr>
          <p:cNvSpPr>
            <a:spLocks noChangeAspect="1"/>
          </p:cNvSpPr>
          <p:nvPr/>
        </p:nvSpPr>
        <p:spPr>
          <a:xfrm>
            <a:off x="9541898" y="2880569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42" name="Oval 241">
            <a:extLst>
              <a:ext uri="{FF2B5EF4-FFF2-40B4-BE49-F238E27FC236}">
                <a16:creationId xmlns:a16="http://schemas.microsoft.com/office/drawing/2014/main" id="{52D69085-0F04-674F-9D97-23F7AE26893A}"/>
              </a:ext>
            </a:extLst>
          </p:cNvPr>
          <p:cNvSpPr>
            <a:spLocks noChangeAspect="1"/>
          </p:cNvSpPr>
          <p:nvPr/>
        </p:nvSpPr>
        <p:spPr>
          <a:xfrm>
            <a:off x="10936219" y="3526388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43" name="Oval 242">
            <a:extLst>
              <a:ext uri="{FF2B5EF4-FFF2-40B4-BE49-F238E27FC236}">
                <a16:creationId xmlns:a16="http://schemas.microsoft.com/office/drawing/2014/main" id="{D8AA7AE0-B24F-E843-A5B6-EC17E616381D}"/>
              </a:ext>
            </a:extLst>
          </p:cNvPr>
          <p:cNvSpPr>
            <a:spLocks noChangeAspect="1"/>
          </p:cNvSpPr>
          <p:nvPr/>
        </p:nvSpPr>
        <p:spPr>
          <a:xfrm>
            <a:off x="6561260" y="3472955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7E37E36C-0F36-C845-B473-FD13C3D5C6FA}"/>
              </a:ext>
            </a:extLst>
          </p:cNvPr>
          <p:cNvSpPr>
            <a:spLocks noChangeAspect="1"/>
          </p:cNvSpPr>
          <p:nvPr/>
        </p:nvSpPr>
        <p:spPr>
          <a:xfrm>
            <a:off x="9292550" y="2913746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EEF75553-8A8C-794B-907C-A1D76CD55326}"/>
              </a:ext>
            </a:extLst>
          </p:cNvPr>
          <p:cNvSpPr>
            <a:spLocks noChangeAspect="1"/>
          </p:cNvSpPr>
          <p:nvPr/>
        </p:nvSpPr>
        <p:spPr>
          <a:xfrm>
            <a:off x="7928081" y="2945004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id="{C449107F-B884-3D4E-AABB-DD2511CD0FC6}"/>
              </a:ext>
            </a:extLst>
          </p:cNvPr>
          <p:cNvSpPr>
            <a:spLocks noChangeAspect="1"/>
          </p:cNvSpPr>
          <p:nvPr/>
        </p:nvSpPr>
        <p:spPr>
          <a:xfrm>
            <a:off x="7135255" y="3472955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AA1C60E7-CDA3-1644-8270-DCAF8FFB3050}"/>
              </a:ext>
            </a:extLst>
          </p:cNvPr>
          <p:cNvSpPr>
            <a:spLocks noChangeAspect="1"/>
          </p:cNvSpPr>
          <p:nvPr/>
        </p:nvSpPr>
        <p:spPr>
          <a:xfrm>
            <a:off x="6052853" y="3482084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48" name="Oval 247">
            <a:extLst>
              <a:ext uri="{FF2B5EF4-FFF2-40B4-BE49-F238E27FC236}">
                <a16:creationId xmlns:a16="http://schemas.microsoft.com/office/drawing/2014/main" id="{B9F0B555-39EC-1C4D-BB5D-0AEB573C86DF}"/>
              </a:ext>
            </a:extLst>
          </p:cNvPr>
          <p:cNvSpPr>
            <a:spLocks noChangeAspect="1"/>
          </p:cNvSpPr>
          <p:nvPr/>
        </p:nvSpPr>
        <p:spPr>
          <a:xfrm>
            <a:off x="9730430" y="3516735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49" name="Oval 248">
            <a:extLst>
              <a:ext uri="{FF2B5EF4-FFF2-40B4-BE49-F238E27FC236}">
                <a16:creationId xmlns:a16="http://schemas.microsoft.com/office/drawing/2014/main" id="{9D34C257-0FF7-D741-9FBD-481318A65A2B}"/>
              </a:ext>
            </a:extLst>
          </p:cNvPr>
          <p:cNvSpPr>
            <a:spLocks noChangeAspect="1"/>
          </p:cNvSpPr>
          <p:nvPr/>
        </p:nvSpPr>
        <p:spPr>
          <a:xfrm>
            <a:off x="10231362" y="3523121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50" name="Oval 249">
            <a:extLst>
              <a:ext uri="{FF2B5EF4-FFF2-40B4-BE49-F238E27FC236}">
                <a16:creationId xmlns:a16="http://schemas.microsoft.com/office/drawing/2014/main" id="{7E860559-9835-F746-80FD-4B95DB4746B6}"/>
              </a:ext>
            </a:extLst>
          </p:cNvPr>
          <p:cNvSpPr>
            <a:spLocks noChangeAspect="1"/>
          </p:cNvSpPr>
          <p:nvPr/>
        </p:nvSpPr>
        <p:spPr>
          <a:xfrm>
            <a:off x="11108410" y="3110688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72000" rtlCol="0" anchor="ctr">
            <a:noAutofit/>
          </a:bodyPr>
          <a:lstStyle/>
          <a:p>
            <a:pPr algn="ctr"/>
            <a:endParaRPr lang="nb-NO" sz="700" dirty="0">
              <a:solidFill>
                <a:schemeClr val="tx1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FRIVILLIG-</a:t>
            </a:r>
          </a:p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HETENS</a:t>
            </a:r>
          </a:p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MUSEUM</a:t>
            </a:r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C880974D-3D3C-B749-A882-8DE1AC4E414F}"/>
              </a:ext>
            </a:extLst>
          </p:cNvPr>
          <p:cNvSpPr>
            <a:spLocks noChangeAspect="1"/>
          </p:cNvSpPr>
          <p:nvPr/>
        </p:nvSpPr>
        <p:spPr>
          <a:xfrm>
            <a:off x="2669055" y="2199458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endParaRPr lang="nb-NO" sz="750" dirty="0">
              <a:solidFill>
                <a:schemeClr val="tx1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pPr algn="ctr"/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NOE SOM</a:t>
            </a:r>
          </a:p>
          <a:p>
            <a:pPr algn="ctr"/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PASSER</a:t>
            </a:r>
          </a:p>
          <a:p>
            <a:pPr algn="ctr"/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FOR MEG</a:t>
            </a:r>
            <a:b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1</a:t>
            </a:r>
          </a:p>
        </p:txBody>
      </p:sp>
      <p:sp>
        <p:nvSpPr>
          <p:cNvPr id="252" name="Oval 251">
            <a:extLst>
              <a:ext uri="{FF2B5EF4-FFF2-40B4-BE49-F238E27FC236}">
                <a16:creationId xmlns:a16="http://schemas.microsoft.com/office/drawing/2014/main" id="{BC690886-51C4-2C42-9F08-A8579F9521BD}"/>
              </a:ext>
            </a:extLst>
          </p:cNvPr>
          <p:cNvSpPr>
            <a:spLocks noChangeAspect="1"/>
          </p:cNvSpPr>
          <p:nvPr/>
        </p:nvSpPr>
        <p:spPr>
          <a:xfrm>
            <a:off x="8404267" y="2214317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endParaRPr lang="nb-NO" sz="750" dirty="0">
              <a:solidFill>
                <a:schemeClr val="tx1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pPr algn="ctr"/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NOE SOM</a:t>
            </a:r>
          </a:p>
          <a:p>
            <a:pPr algn="ctr"/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PASSER</a:t>
            </a:r>
          </a:p>
          <a:p>
            <a:pPr algn="ctr"/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FOR MEG</a:t>
            </a:r>
            <a:b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2</a:t>
            </a:r>
          </a:p>
        </p:txBody>
      </p:sp>
      <p:sp>
        <p:nvSpPr>
          <p:cNvPr id="253" name="Oval 252">
            <a:extLst>
              <a:ext uri="{FF2B5EF4-FFF2-40B4-BE49-F238E27FC236}">
                <a16:creationId xmlns:a16="http://schemas.microsoft.com/office/drawing/2014/main" id="{87DF7539-A4AB-2E44-9F9B-C356BC20233F}"/>
              </a:ext>
            </a:extLst>
          </p:cNvPr>
          <p:cNvSpPr>
            <a:spLocks noChangeAspect="1"/>
          </p:cNvSpPr>
          <p:nvPr/>
        </p:nvSpPr>
        <p:spPr>
          <a:xfrm>
            <a:off x="7261469" y="2199719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endParaRPr lang="nb-NO" sz="750" dirty="0">
              <a:solidFill>
                <a:schemeClr val="tx1"/>
              </a:solidFill>
              <a:latin typeface="Brown LL" panose="02010504010101010104" pitchFamily="2" charset="77"/>
              <a:cs typeface="Brown LL" panose="02010504010101010104" pitchFamily="2" charset="77"/>
            </a:endParaRPr>
          </a:p>
          <a:p>
            <a:pPr algn="ctr"/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NOE SOM</a:t>
            </a:r>
          </a:p>
          <a:p>
            <a:pPr algn="ctr"/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PASSER</a:t>
            </a:r>
          </a:p>
          <a:p>
            <a:pPr algn="ctr"/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FOR MEG</a:t>
            </a:r>
            <a:b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75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2</a:t>
            </a:r>
          </a:p>
        </p:txBody>
      </p:sp>
      <p:sp>
        <p:nvSpPr>
          <p:cNvPr id="254" name="Oval 253">
            <a:extLst>
              <a:ext uri="{FF2B5EF4-FFF2-40B4-BE49-F238E27FC236}">
                <a16:creationId xmlns:a16="http://schemas.microsoft.com/office/drawing/2014/main" id="{DDF0D150-0C31-3F4B-AC9A-CF248ED247CB}"/>
              </a:ext>
            </a:extLst>
          </p:cNvPr>
          <p:cNvSpPr>
            <a:spLocks noChangeAspect="1"/>
          </p:cNvSpPr>
          <p:nvPr/>
        </p:nvSpPr>
        <p:spPr>
          <a:xfrm>
            <a:off x="7639245" y="2939747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55" name="Oval 254">
            <a:extLst>
              <a:ext uri="{FF2B5EF4-FFF2-40B4-BE49-F238E27FC236}">
                <a16:creationId xmlns:a16="http://schemas.microsoft.com/office/drawing/2014/main" id="{F1F3F673-92DB-C649-BE43-436D1AC5F189}"/>
              </a:ext>
            </a:extLst>
          </p:cNvPr>
          <p:cNvSpPr>
            <a:spLocks noChangeAspect="1"/>
          </p:cNvSpPr>
          <p:nvPr/>
        </p:nvSpPr>
        <p:spPr>
          <a:xfrm>
            <a:off x="2549464" y="3008848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56" name="Oval 255">
            <a:extLst>
              <a:ext uri="{FF2B5EF4-FFF2-40B4-BE49-F238E27FC236}">
                <a16:creationId xmlns:a16="http://schemas.microsoft.com/office/drawing/2014/main" id="{CFB3F9B2-F768-5F4D-8203-BAA6B3DF5E4A}"/>
              </a:ext>
            </a:extLst>
          </p:cNvPr>
          <p:cNvSpPr>
            <a:spLocks noChangeAspect="1"/>
          </p:cNvSpPr>
          <p:nvPr/>
        </p:nvSpPr>
        <p:spPr>
          <a:xfrm>
            <a:off x="10110469" y="2883887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9054490B-3596-C147-946B-A02669173B1B}"/>
              </a:ext>
            </a:extLst>
          </p:cNvPr>
          <p:cNvSpPr>
            <a:spLocks noChangeAspect="1"/>
          </p:cNvSpPr>
          <p:nvPr/>
        </p:nvSpPr>
        <p:spPr>
          <a:xfrm>
            <a:off x="10300683" y="3024132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0BBD10EF-11D3-1E4E-992C-36FB0CE376CE}"/>
              </a:ext>
            </a:extLst>
          </p:cNvPr>
          <p:cNvSpPr>
            <a:spLocks noChangeAspect="1"/>
          </p:cNvSpPr>
          <p:nvPr/>
        </p:nvSpPr>
        <p:spPr>
          <a:xfrm>
            <a:off x="11005922" y="3455898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21AACCF1-B743-4E49-B209-7CA4EC515FB0}"/>
              </a:ext>
            </a:extLst>
          </p:cNvPr>
          <p:cNvSpPr>
            <a:spLocks noChangeAspect="1"/>
          </p:cNvSpPr>
          <p:nvPr/>
        </p:nvSpPr>
        <p:spPr>
          <a:xfrm>
            <a:off x="8999682" y="3394146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AAA66B54-4B3B-0448-A092-FD11D5619E6C}"/>
              </a:ext>
            </a:extLst>
          </p:cNvPr>
          <p:cNvSpPr>
            <a:spLocks noChangeAspect="1"/>
          </p:cNvSpPr>
          <p:nvPr/>
        </p:nvSpPr>
        <p:spPr>
          <a:xfrm>
            <a:off x="8900282" y="3487589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61" name="Oval 260">
            <a:extLst>
              <a:ext uri="{FF2B5EF4-FFF2-40B4-BE49-F238E27FC236}">
                <a16:creationId xmlns:a16="http://schemas.microsoft.com/office/drawing/2014/main" id="{0DEED3F2-205E-9F44-81FD-0FD3661F9D97}"/>
              </a:ext>
            </a:extLst>
          </p:cNvPr>
          <p:cNvSpPr>
            <a:spLocks noChangeAspect="1"/>
          </p:cNvSpPr>
          <p:nvPr/>
        </p:nvSpPr>
        <p:spPr>
          <a:xfrm>
            <a:off x="10253179" y="2982811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3DA36BA9-2ECE-7D4E-8E29-12EF138D0CE1}"/>
              </a:ext>
            </a:extLst>
          </p:cNvPr>
          <p:cNvSpPr>
            <a:spLocks noChangeAspect="1"/>
          </p:cNvSpPr>
          <p:nvPr/>
        </p:nvSpPr>
        <p:spPr>
          <a:xfrm>
            <a:off x="8846383" y="2959620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63" name="Oval 262">
            <a:extLst>
              <a:ext uri="{FF2B5EF4-FFF2-40B4-BE49-F238E27FC236}">
                <a16:creationId xmlns:a16="http://schemas.microsoft.com/office/drawing/2014/main" id="{AA0096EC-FC56-894C-992D-968318763227}"/>
              </a:ext>
            </a:extLst>
          </p:cNvPr>
          <p:cNvSpPr>
            <a:spLocks noChangeAspect="1"/>
          </p:cNvSpPr>
          <p:nvPr/>
        </p:nvSpPr>
        <p:spPr>
          <a:xfrm>
            <a:off x="8411124" y="2933179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A040BA2F-FE55-9644-9492-52B8DB29594A}"/>
              </a:ext>
            </a:extLst>
          </p:cNvPr>
          <p:cNvSpPr>
            <a:spLocks noChangeAspect="1"/>
          </p:cNvSpPr>
          <p:nvPr/>
        </p:nvSpPr>
        <p:spPr>
          <a:xfrm>
            <a:off x="10574139" y="2216905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8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5/12</a:t>
            </a:r>
            <a:br>
              <a:rPr lang="nb-NO" sz="8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OFFISIELL</a:t>
            </a:r>
            <a:br>
              <a:rPr lang="nb-NO" sz="8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</a:br>
            <a:r>
              <a:rPr lang="nb-NO" sz="800" b="1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FINALE</a:t>
            </a:r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79E7612B-29B7-D049-852B-DEDCE2D9CB83}"/>
              </a:ext>
            </a:extLst>
          </p:cNvPr>
          <p:cNvSpPr>
            <a:spLocks noChangeAspect="1"/>
          </p:cNvSpPr>
          <p:nvPr/>
        </p:nvSpPr>
        <p:spPr>
          <a:xfrm>
            <a:off x="1779936" y="2855709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PODCAST</a:t>
            </a:r>
          </a:p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Frivillig med</a:t>
            </a:r>
          </a:p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Solveig</a:t>
            </a:r>
          </a:p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Kloppen</a:t>
            </a:r>
          </a:p>
        </p:txBody>
      </p:sp>
      <p:sp>
        <p:nvSpPr>
          <p:cNvPr id="266" name="Oval 265">
            <a:extLst>
              <a:ext uri="{FF2B5EF4-FFF2-40B4-BE49-F238E27FC236}">
                <a16:creationId xmlns:a16="http://schemas.microsoft.com/office/drawing/2014/main" id="{B3A9B1D9-15E0-4C48-B6D2-E8059AA002C2}"/>
              </a:ext>
            </a:extLst>
          </p:cNvPr>
          <p:cNvSpPr>
            <a:spLocks noChangeAspect="1"/>
          </p:cNvSpPr>
          <p:nvPr/>
        </p:nvSpPr>
        <p:spPr>
          <a:xfrm>
            <a:off x="10563926" y="2809527"/>
            <a:ext cx="576000" cy="57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PODCAST</a:t>
            </a:r>
          </a:p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Frivillig med</a:t>
            </a:r>
          </a:p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Solveig</a:t>
            </a:r>
          </a:p>
          <a:p>
            <a:pPr algn="ctr"/>
            <a:r>
              <a:rPr lang="nb-NO" sz="700" dirty="0">
                <a:solidFill>
                  <a:schemeClr val="tx1"/>
                </a:solidFill>
                <a:latin typeface="Brown LL" panose="02010504010101010104" pitchFamily="2" charset="77"/>
                <a:cs typeface="Brown LL" panose="02010504010101010104" pitchFamily="2" charset="77"/>
              </a:rPr>
              <a:t>Kloppen</a:t>
            </a:r>
          </a:p>
        </p:txBody>
      </p:sp>
      <p:sp>
        <p:nvSpPr>
          <p:cNvPr id="267" name="Oval 266">
            <a:extLst>
              <a:ext uri="{FF2B5EF4-FFF2-40B4-BE49-F238E27FC236}">
                <a16:creationId xmlns:a16="http://schemas.microsoft.com/office/drawing/2014/main" id="{56952B57-2187-6D42-9423-75C409732F58}"/>
              </a:ext>
            </a:extLst>
          </p:cNvPr>
          <p:cNvSpPr>
            <a:spLocks noChangeAspect="1"/>
          </p:cNvSpPr>
          <p:nvPr/>
        </p:nvSpPr>
        <p:spPr>
          <a:xfrm>
            <a:off x="6021801" y="2862808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5F939979-0307-3141-8F3B-03D61EB29401}"/>
              </a:ext>
            </a:extLst>
          </p:cNvPr>
          <p:cNvSpPr>
            <a:spLocks noChangeAspect="1"/>
          </p:cNvSpPr>
          <p:nvPr/>
        </p:nvSpPr>
        <p:spPr>
          <a:xfrm>
            <a:off x="6279408" y="2833671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3B91A474-FFFE-8248-9619-4AFA257E5A15}"/>
              </a:ext>
            </a:extLst>
          </p:cNvPr>
          <p:cNvSpPr>
            <a:spLocks noChangeAspect="1"/>
          </p:cNvSpPr>
          <p:nvPr/>
        </p:nvSpPr>
        <p:spPr>
          <a:xfrm>
            <a:off x="6837506" y="2944797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47857C59-C502-2747-A03B-5BA1A15878FA}"/>
              </a:ext>
            </a:extLst>
          </p:cNvPr>
          <p:cNvSpPr>
            <a:spLocks noChangeAspect="1"/>
          </p:cNvSpPr>
          <p:nvPr/>
        </p:nvSpPr>
        <p:spPr>
          <a:xfrm>
            <a:off x="7423897" y="2915371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09D31038-489F-354A-BD63-BCD0A5503643}"/>
              </a:ext>
            </a:extLst>
          </p:cNvPr>
          <p:cNvSpPr>
            <a:spLocks noChangeAspect="1"/>
          </p:cNvSpPr>
          <p:nvPr/>
        </p:nvSpPr>
        <p:spPr>
          <a:xfrm>
            <a:off x="8246575" y="2929252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0A7AE74C-FA28-B34A-A296-6C7537A22237}"/>
              </a:ext>
            </a:extLst>
          </p:cNvPr>
          <p:cNvSpPr>
            <a:spLocks noChangeAspect="1"/>
          </p:cNvSpPr>
          <p:nvPr/>
        </p:nvSpPr>
        <p:spPr>
          <a:xfrm>
            <a:off x="8678142" y="2934681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A99439A0-7DC2-AC43-9D74-05C05AE9FD92}"/>
              </a:ext>
            </a:extLst>
          </p:cNvPr>
          <p:cNvSpPr>
            <a:spLocks noChangeAspect="1"/>
          </p:cNvSpPr>
          <p:nvPr/>
        </p:nvSpPr>
        <p:spPr>
          <a:xfrm>
            <a:off x="7724757" y="2821988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0651DA32-6549-C04B-8FB0-01AD1B76CE13}"/>
              </a:ext>
            </a:extLst>
          </p:cNvPr>
          <p:cNvSpPr>
            <a:spLocks noChangeAspect="1"/>
          </p:cNvSpPr>
          <p:nvPr/>
        </p:nvSpPr>
        <p:spPr>
          <a:xfrm>
            <a:off x="7973275" y="2968546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75" name="Oval 274">
            <a:extLst>
              <a:ext uri="{FF2B5EF4-FFF2-40B4-BE49-F238E27FC236}">
                <a16:creationId xmlns:a16="http://schemas.microsoft.com/office/drawing/2014/main" id="{A315416E-45AA-9F41-8675-754AEF2420DD}"/>
              </a:ext>
            </a:extLst>
          </p:cNvPr>
          <p:cNvSpPr>
            <a:spLocks noChangeAspect="1"/>
          </p:cNvSpPr>
          <p:nvPr/>
        </p:nvSpPr>
        <p:spPr>
          <a:xfrm>
            <a:off x="8478972" y="2967727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76" name="Oval 275">
            <a:extLst>
              <a:ext uri="{FF2B5EF4-FFF2-40B4-BE49-F238E27FC236}">
                <a16:creationId xmlns:a16="http://schemas.microsoft.com/office/drawing/2014/main" id="{05103596-8C22-F441-8553-97968BDD8619}"/>
              </a:ext>
            </a:extLst>
          </p:cNvPr>
          <p:cNvSpPr>
            <a:spLocks noChangeAspect="1"/>
          </p:cNvSpPr>
          <p:nvPr/>
        </p:nvSpPr>
        <p:spPr>
          <a:xfrm>
            <a:off x="9077935" y="2874759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77" name="Oval 276">
            <a:extLst>
              <a:ext uri="{FF2B5EF4-FFF2-40B4-BE49-F238E27FC236}">
                <a16:creationId xmlns:a16="http://schemas.microsoft.com/office/drawing/2014/main" id="{03B8F215-2746-0347-A0B8-31386536D82D}"/>
              </a:ext>
            </a:extLst>
          </p:cNvPr>
          <p:cNvSpPr>
            <a:spLocks noChangeAspect="1"/>
          </p:cNvSpPr>
          <p:nvPr/>
        </p:nvSpPr>
        <p:spPr>
          <a:xfrm>
            <a:off x="9610703" y="2912216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78" name="Oval 277">
            <a:extLst>
              <a:ext uri="{FF2B5EF4-FFF2-40B4-BE49-F238E27FC236}">
                <a16:creationId xmlns:a16="http://schemas.microsoft.com/office/drawing/2014/main" id="{AD59E9E0-9755-F142-9C8B-3E87C0228A20}"/>
              </a:ext>
            </a:extLst>
          </p:cNvPr>
          <p:cNvSpPr>
            <a:spLocks noChangeAspect="1"/>
          </p:cNvSpPr>
          <p:nvPr/>
        </p:nvSpPr>
        <p:spPr>
          <a:xfrm>
            <a:off x="2727561" y="2881795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322B4051-E261-854F-8F65-C9F06CCE96C0}"/>
              </a:ext>
            </a:extLst>
          </p:cNvPr>
          <p:cNvSpPr>
            <a:spLocks noChangeAspect="1"/>
          </p:cNvSpPr>
          <p:nvPr/>
        </p:nvSpPr>
        <p:spPr>
          <a:xfrm>
            <a:off x="5172905" y="2950058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80" name="Oval 279">
            <a:extLst>
              <a:ext uri="{FF2B5EF4-FFF2-40B4-BE49-F238E27FC236}">
                <a16:creationId xmlns:a16="http://schemas.microsoft.com/office/drawing/2014/main" id="{DB4E88DF-705A-6642-A7E3-6F41D219FFE2}"/>
              </a:ext>
            </a:extLst>
          </p:cNvPr>
          <p:cNvSpPr>
            <a:spLocks noChangeAspect="1"/>
          </p:cNvSpPr>
          <p:nvPr/>
        </p:nvSpPr>
        <p:spPr>
          <a:xfrm>
            <a:off x="6189619" y="2909801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81" name="Oval 280">
            <a:extLst>
              <a:ext uri="{FF2B5EF4-FFF2-40B4-BE49-F238E27FC236}">
                <a16:creationId xmlns:a16="http://schemas.microsoft.com/office/drawing/2014/main" id="{E4C85542-7479-AF42-874D-DF79D750766E}"/>
              </a:ext>
            </a:extLst>
          </p:cNvPr>
          <p:cNvSpPr>
            <a:spLocks noChangeAspect="1"/>
          </p:cNvSpPr>
          <p:nvPr/>
        </p:nvSpPr>
        <p:spPr>
          <a:xfrm>
            <a:off x="7014880" y="2999085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82" name="Oval 281">
            <a:extLst>
              <a:ext uri="{FF2B5EF4-FFF2-40B4-BE49-F238E27FC236}">
                <a16:creationId xmlns:a16="http://schemas.microsoft.com/office/drawing/2014/main" id="{916C723D-67F5-3D46-8B1A-38BBFB6A0E24}"/>
              </a:ext>
            </a:extLst>
          </p:cNvPr>
          <p:cNvSpPr>
            <a:spLocks noChangeAspect="1"/>
          </p:cNvSpPr>
          <p:nvPr/>
        </p:nvSpPr>
        <p:spPr>
          <a:xfrm>
            <a:off x="7573662" y="2925193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83" name="Oval 282">
            <a:extLst>
              <a:ext uri="{FF2B5EF4-FFF2-40B4-BE49-F238E27FC236}">
                <a16:creationId xmlns:a16="http://schemas.microsoft.com/office/drawing/2014/main" id="{1138A79F-4A36-DD4A-B548-572FF91C38FE}"/>
              </a:ext>
            </a:extLst>
          </p:cNvPr>
          <p:cNvSpPr>
            <a:spLocks noChangeAspect="1"/>
          </p:cNvSpPr>
          <p:nvPr/>
        </p:nvSpPr>
        <p:spPr>
          <a:xfrm>
            <a:off x="5396498" y="2821854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6A26791D-47E9-E445-A40B-494C3EBD5015}"/>
              </a:ext>
            </a:extLst>
          </p:cNvPr>
          <p:cNvSpPr>
            <a:spLocks noChangeAspect="1"/>
          </p:cNvSpPr>
          <p:nvPr/>
        </p:nvSpPr>
        <p:spPr>
          <a:xfrm>
            <a:off x="5826413" y="2730284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85" name="Oval 284">
            <a:extLst>
              <a:ext uri="{FF2B5EF4-FFF2-40B4-BE49-F238E27FC236}">
                <a16:creationId xmlns:a16="http://schemas.microsoft.com/office/drawing/2014/main" id="{AC169139-5B75-F344-AE73-1738C9C0AD39}"/>
              </a:ext>
            </a:extLst>
          </p:cNvPr>
          <p:cNvSpPr>
            <a:spLocks noChangeAspect="1"/>
          </p:cNvSpPr>
          <p:nvPr/>
        </p:nvSpPr>
        <p:spPr>
          <a:xfrm>
            <a:off x="6386833" y="2698047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86" name="Oval 285">
            <a:extLst>
              <a:ext uri="{FF2B5EF4-FFF2-40B4-BE49-F238E27FC236}">
                <a16:creationId xmlns:a16="http://schemas.microsoft.com/office/drawing/2014/main" id="{174AA6BF-38DA-6F44-88D1-AAFE5AC246FB}"/>
              </a:ext>
            </a:extLst>
          </p:cNvPr>
          <p:cNvSpPr>
            <a:spLocks noChangeAspect="1"/>
          </p:cNvSpPr>
          <p:nvPr/>
        </p:nvSpPr>
        <p:spPr>
          <a:xfrm>
            <a:off x="7064329" y="2841224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87" name="Oval 286">
            <a:extLst>
              <a:ext uri="{FF2B5EF4-FFF2-40B4-BE49-F238E27FC236}">
                <a16:creationId xmlns:a16="http://schemas.microsoft.com/office/drawing/2014/main" id="{01D5C0B0-AE37-2F40-B614-836D93E29F37}"/>
              </a:ext>
            </a:extLst>
          </p:cNvPr>
          <p:cNvSpPr>
            <a:spLocks noChangeAspect="1"/>
          </p:cNvSpPr>
          <p:nvPr/>
        </p:nvSpPr>
        <p:spPr>
          <a:xfrm>
            <a:off x="7231692" y="2965444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88" name="Oval 287">
            <a:extLst>
              <a:ext uri="{FF2B5EF4-FFF2-40B4-BE49-F238E27FC236}">
                <a16:creationId xmlns:a16="http://schemas.microsoft.com/office/drawing/2014/main" id="{D4483151-F9AC-3342-BABA-AD3E360414FF}"/>
              </a:ext>
            </a:extLst>
          </p:cNvPr>
          <p:cNvSpPr>
            <a:spLocks noChangeAspect="1"/>
          </p:cNvSpPr>
          <p:nvPr/>
        </p:nvSpPr>
        <p:spPr>
          <a:xfrm>
            <a:off x="4606855" y="2909272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FEE3479E-144C-A64B-8330-C6E57537C5DE}"/>
              </a:ext>
            </a:extLst>
          </p:cNvPr>
          <p:cNvSpPr>
            <a:spLocks noChangeAspect="1"/>
          </p:cNvSpPr>
          <p:nvPr/>
        </p:nvSpPr>
        <p:spPr>
          <a:xfrm>
            <a:off x="-2286589" y="1821039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965EC8CC-89CB-8A44-8559-D3D74712C281}"/>
              </a:ext>
            </a:extLst>
          </p:cNvPr>
          <p:cNvSpPr>
            <a:spLocks noChangeAspect="1"/>
          </p:cNvSpPr>
          <p:nvPr/>
        </p:nvSpPr>
        <p:spPr>
          <a:xfrm>
            <a:off x="-2091100" y="1961104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91" name="Oval 290">
            <a:extLst>
              <a:ext uri="{FF2B5EF4-FFF2-40B4-BE49-F238E27FC236}">
                <a16:creationId xmlns:a16="http://schemas.microsoft.com/office/drawing/2014/main" id="{51349510-7C6B-E543-A815-26E838480C26}"/>
              </a:ext>
            </a:extLst>
          </p:cNvPr>
          <p:cNvSpPr>
            <a:spLocks noChangeAspect="1"/>
          </p:cNvSpPr>
          <p:nvPr/>
        </p:nvSpPr>
        <p:spPr>
          <a:xfrm>
            <a:off x="-2172140" y="1869145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92" name="Oval 291">
            <a:extLst>
              <a:ext uri="{FF2B5EF4-FFF2-40B4-BE49-F238E27FC236}">
                <a16:creationId xmlns:a16="http://schemas.microsoft.com/office/drawing/2014/main" id="{BAE5F560-5C27-9C49-BCF7-79BFD3F521FB}"/>
              </a:ext>
            </a:extLst>
          </p:cNvPr>
          <p:cNvSpPr>
            <a:spLocks noChangeAspect="1"/>
          </p:cNvSpPr>
          <p:nvPr/>
        </p:nvSpPr>
        <p:spPr>
          <a:xfrm>
            <a:off x="4047623" y="2843032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93" name="Oval 292">
            <a:extLst>
              <a:ext uri="{FF2B5EF4-FFF2-40B4-BE49-F238E27FC236}">
                <a16:creationId xmlns:a16="http://schemas.microsoft.com/office/drawing/2014/main" id="{A0721B5C-5DFF-DC45-8D61-F7F910F2B06E}"/>
              </a:ext>
            </a:extLst>
          </p:cNvPr>
          <p:cNvSpPr>
            <a:spLocks noChangeAspect="1"/>
          </p:cNvSpPr>
          <p:nvPr/>
        </p:nvSpPr>
        <p:spPr>
          <a:xfrm>
            <a:off x="3159540" y="2898427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94" name="Oval 293">
            <a:extLst>
              <a:ext uri="{FF2B5EF4-FFF2-40B4-BE49-F238E27FC236}">
                <a16:creationId xmlns:a16="http://schemas.microsoft.com/office/drawing/2014/main" id="{797BBD4F-42EB-C84B-8990-32CE53C4D830}"/>
              </a:ext>
            </a:extLst>
          </p:cNvPr>
          <p:cNvSpPr>
            <a:spLocks noChangeAspect="1"/>
          </p:cNvSpPr>
          <p:nvPr/>
        </p:nvSpPr>
        <p:spPr>
          <a:xfrm>
            <a:off x="2838499" y="2837734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95" name="Oval 294">
            <a:extLst>
              <a:ext uri="{FF2B5EF4-FFF2-40B4-BE49-F238E27FC236}">
                <a16:creationId xmlns:a16="http://schemas.microsoft.com/office/drawing/2014/main" id="{2C3BB346-DEAB-AB4E-B66D-F26A102D5B20}"/>
              </a:ext>
            </a:extLst>
          </p:cNvPr>
          <p:cNvSpPr>
            <a:spLocks noChangeAspect="1"/>
          </p:cNvSpPr>
          <p:nvPr/>
        </p:nvSpPr>
        <p:spPr>
          <a:xfrm>
            <a:off x="2625993" y="2890336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96" name="Oval 295">
            <a:extLst>
              <a:ext uri="{FF2B5EF4-FFF2-40B4-BE49-F238E27FC236}">
                <a16:creationId xmlns:a16="http://schemas.microsoft.com/office/drawing/2014/main" id="{B2D7916F-48C1-A440-AAC9-678BCD1560D3}"/>
              </a:ext>
            </a:extLst>
          </p:cNvPr>
          <p:cNvSpPr>
            <a:spLocks noChangeAspect="1"/>
          </p:cNvSpPr>
          <p:nvPr/>
        </p:nvSpPr>
        <p:spPr>
          <a:xfrm>
            <a:off x="5015366" y="2923817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id="{EEF48540-0011-3341-BA7B-150EA2B80152}"/>
              </a:ext>
            </a:extLst>
          </p:cNvPr>
          <p:cNvSpPr>
            <a:spLocks noChangeAspect="1"/>
          </p:cNvSpPr>
          <p:nvPr/>
        </p:nvSpPr>
        <p:spPr>
          <a:xfrm>
            <a:off x="5277807" y="2870314"/>
            <a:ext cx="186782" cy="1867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98" name="Oval 297">
            <a:extLst>
              <a:ext uri="{FF2B5EF4-FFF2-40B4-BE49-F238E27FC236}">
                <a16:creationId xmlns:a16="http://schemas.microsoft.com/office/drawing/2014/main" id="{4FCEE152-C4C1-8C4A-8B7A-DD4B3A13869E}"/>
              </a:ext>
            </a:extLst>
          </p:cNvPr>
          <p:cNvSpPr>
            <a:spLocks noChangeAspect="1"/>
          </p:cNvSpPr>
          <p:nvPr/>
        </p:nvSpPr>
        <p:spPr>
          <a:xfrm>
            <a:off x="-1983484" y="2256922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299" name="Oval 298">
            <a:extLst>
              <a:ext uri="{FF2B5EF4-FFF2-40B4-BE49-F238E27FC236}">
                <a16:creationId xmlns:a16="http://schemas.microsoft.com/office/drawing/2014/main" id="{5302673E-E140-9F4B-817F-A54151BFF172}"/>
              </a:ext>
            </a:extLst>
          </p:cNvPr>
          <p:cNvSpPr>
            <a:spLocks noChangeAspect="1"/>
          </p:cNvSpPr>
          <p:nvPr/>
        </p:nvSpPr>
        <p:spPr>
          <a:xfrm>
            <a:off x="-1888975" y="2261189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00" name="Oval 299">
            <a:extLst>
              <a:ext uri="{FF2B5EF4-FFF2-40B4-BE49-F238E27FC236}">
                <a16:creationId xmlns:a16="http://schemas.microsoft.com/office/drawing/2014/main" id="{E39FCB6F-EFAB-4A44-A89E-574C2B30C519}"/>
              </a:ext>
            </a:extLst>
          </p:cNvPr>
          <p:cNvSpPr>
            <a:spLocks noChangeAspect="1"/>
          </p:cNvSpPr>
          <p:nvPr/>
        </p:nvSpPr>
        <p:spPr>
          <a:xfrm>
            <a:off x="4740503" y="2985833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01" name="Oval 300">
            <a:extLst>
              <a:ext uri="{FF2B5EF4-FFF2-40B4-BE49-F238E27FC236}">
                <a16:creationId xmlns:a16="http://schemas.microsoft.com/office/drawing/2014/main" id="{B32D8DC6-ED9F-4542-9CCC-F2E88E89BEFB}"/>
              </a:ext>
            </a:extLst>
          </p:cNvPr>
          <p:cNvSpPr>
            <a:spLocks noChangeAspect="1"/>
          </p:cNvSpPr>
          <p:nvPr/>
        </p:nvSpPr>
        <p:spPr>
          <a:xfrm>
            <a:off x="3311442" y="2839877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02" name="Oval 301">
            <a:extLst>
              <a:ext uri="{FF2B5EF4-FFF2-40B4-BE49-F238E27FC236}">
                <a16:creationId xmlns:a16="http://schemas.microsoft.com/office/drawing/2014/main" id="{46CBCAED-C0A5-2D4A-897A-74A40EF1A742}"/>
              </a:ext>
            </a:extLst>
          </p:cNvPr>
          <p:cNvSpPr>
            <a:spLocks noChangeAspect="1"/>
          </p:cNvSpPr>
          <p:nvPr/>
        </p:nvSpPr>
        <p:spPr>
          <a:xfrm>
            <a:off x="2448024" y="3105843"/>
            <a:ext cx="121879" cy="12187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03" name="Oval 302">
            <a:extLst>
              <a:ext uri="{FF2B5EF4-FFF2-40B4-BE49-F238E27FC236}">
                <a16:creationId xmlns:a16="http://schemas.microsoft.com/office/drawing/2014/main" id="{C2199FED-E852-8045-B7D0-D3D96EEA1213}"/>
              </a:ext>
            </a:extLst>
          </p:cNvPr>
          <p:cNvSpPr>
            <a:spLocks noChangeAspect="1"/>
          </p:cNvSpPr>
          <p:nvPr/>
        </p:nvSpPr>
        <p:spPr>
          <a:xfrm>
            <a:off x="2281454" y="3163928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04" name="Oval 303">
            <a:extLst>
              <a:ext uri="{FF2B5EF4-FFF2-40B4-BE49-F238E27FC236}">
                <a16:creationId xmlns:a16="http://schemas.microsoft.com/office/drawing/2014/main" id="{5285E4A7-3A44-964F-A566-50188A773FA3}"/>
              </a:ext>
            </a:extLst>
          </p:cNvPr>
          <p:cNvSpPr>
            <a:spLocks noChangeAspect="1"/>
          </p:cNvSpPr>
          <p:nvPr/>
        </p:nvSpPr>
        <p:spPr>
          <a:xfrm>
            <a:off x="4432602" y="2697168"/>
            <a:ext cx="273236" cy="27323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05" name="Oval 304">
            <a:extLst>
              <a:ext uri="{FF2B5EF4-FFF2-40B4-BE49-F238E27FC236}">
                <a16:creationId xmlns:a16="http://schemas.microsoft.com/office/drawing/2014/main" id="{946C26D6-A037-1643-85E6-27850762050F}"/>
              </a:ext>
            </a:extLst>
          </p:cNvPr>
          <p:cNvSpPr>
            <a:spLocks noChangeAspect="1"/>
          </p:cNvSpPr>
          <p:nvPr/>
        </p:nvSpPr>
        <p:spPr>
          <a:xfrm>
            <a:off x="3895971" y="2712709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06" name="Oval 305">
            <a:extLst>
              <a:ext uri="{FF2B5EF4-FFF2-40B4-BE49-F238E27FC236}">
                <a16:creationId xmlns:a16="http://schemas.microsoft.com/office/drawing/2014/main" id="{BDAA6B7C-F8CA-DD4C-A50C-21CBED2BA783}"/>
              </a:ext>
            </a:extLst>
          </p:cNvPr>
          <p:cNvSpPr>
            <a:spLocks noChangeAspect="1"/>
          </p:cNvSpPr>
          <p:nvPr/>
        </p:nvSpPr>
        <p:spPr>
          <a:xfrm>
            <a:off x="3385323" y="2832114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0FD630BB-96C6-1543-8451-DDB3BF22E59A}"/>
              </a:ext>
            </a:extLst>
          </p:cNvPr>
          <p:cNvSpPr>
            <a:spLocks noChangeAspect="1"/>
          </p:cNvSpPr>
          <p:nvPr/>
        </p:nvSpPr>
        <p:spPr>
          <a:xfrm>
            <a:off x="2986269" y="2814887"/>
            <a:ext cx="231705" cy="2317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08" name="Oval 307">
            <a:extLst>
              <a:ext uri="{FF2B5EF4-FFF2-40B4-BE49-F238E27FC236}">
                <a16:creationId xmlns:a16="http://schemas.microsoft.com/office/drawing/2014/main" id="{AB7095D9-BE11-784A-A2E2-0EC22294AEC8}"/>
              </a:ext>
            </a:extLst>
          </p:cNvPr>
          <p:cNvSpPr>
            <a:spLocks noChangeAspect="1"/>
          </p:cNvSpPr>
          <p:nvPr/>
        </p:nvSpPr>
        <p:spPr>
          <a:xfrm>
            <a:off x="8114634" y="6694879"/>
            <a:ext cx="102059" cy="102059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075146C0-A4BE-AB4D-828D-12BF538B800D}"/>
              </a:ext>
            </a:extLst>
          </p:cNvPr>
          <p:cNvSpPr>
            <a:spLocks noChangeAspect="1"/>
          </p:cNvSpPr>
          <p:nvPr/>
        </p:nvSpPr>
        <p:spPr>
          <a:xfrm>
            <a:off x="7869020" y="6721043"/>
            <a:ext cx="102059" cy="102059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10" name="Oval 309">
            <a:extLst>
              <a:ext uri="{FF2B5EF4-FFF2-40B4-BE49-F238E27FC236}">
                <a16:creationId xmlns:a16="http://schemas.microsoft.com/office/drawing/2014/main" id="{C207689F-D46A-B147-B66F-F65DE5E2CF15}"/>
              </a:ext>
            </a:extLst>
          </p:cNvPr>
          <p:cNvSpPr>
            <a:spLocks noChangeAspect="1"/>
          </p:cNvSpPr>
          <p:nvPr/>
        </p:nvSpPr>
        <p:spPr>
          <a:xfrm>
            <a:off x="7457081" y="6720402"/>
            <a:ext cx="102059" cy="102059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11" name="Oval 310">
            <a:extLst>
              <a:ext uri="{FF2B5EF4-FFF2-40B4-BE49-F238E27FC236}">
                <a16:creationId xmlns:a16="http://schemas.microsoft.com/office/drawing/2014/main" id="{6EE0E8EA-0111-104A-8C84-7089434296B9}"/>
              </a:ext>
            </a:extLst>
          </p:cNvPr>
          <p:cNvSpPr>
            <a:spLocks noChangeAspect="1"/>
          </p:cNvSpPr>
          <p:nvPr/>
        </p:nvSpPr>
        <p:spPr>
          <a:xfrm>
            <a:off x="7231683" y="6716518"/>
            <a:ext cx="102059" cy="102059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12" name="Oval 311">
            <a:extLst>
              <a:ext uri="{FF2B5EF4-FFF2-40B4-BE49-F238E27FC236}">
                <a16:creationId xmlns:a16="http://schemas.microsoft.com/office/drawing/2014/main" id="{DFFAF9A2-DEA6-9642-9571-E94A571BA1CF}"/>
              </a:ext>
            </a:extLst>
          </p:cNvPr>
          <p:cNvSpPr>
            <a:spLocks noChangeAspect="1"/>
          </p:cNvSpPr>
          <p:nvPr/>
        </p:nvSpPr>
        <p:spPr>
          <a:xfrm>
            <a:off x="7085297" y="6694711"/>
            <a:ext cx="153432" cy="153432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  <p:sp>
        <p:nvSpPr>
          <p:cNvPr id="313" name="Oval 312">
            <a:extLst>
              <a:ext uri="{FF2B5EF4-FFF2-40B4-BE49-F238E27FC236}">
                <a16:creationId xmlns:a16="http://schemas.microsoft.com/office/drawing/2014/main" id="{22155BC1-C2AD-9E49-8F13-94CC7C77FF42}"/>
              </a:ext>
            </a:extLst>
          </p:cNvPr>
          <p:cNvSpPr>
            <a:spLocks noChangeAspect="1"/>
          </p:cNvSpPr>
          <p:nvPr/>
        </p:nvSpPr>
        <p:spPr>
          <a:xfrm>
            <a:off x="7488610" y="6687713"/>
            <a:ext cx="153432" cy="153432"/>
          </a:xfrm>
          <a:prstGeom prst="ellipse">
            <a:avLst/>
          </a:prstGeom>
          <a:solidFill>
            <a:srgbClr val="FFF0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900" dirty="0"/>
          </a:p>
        </p:txBody>
      </p:sp>
    </p:spTree>
    <p:extLst>
      <p:ext uri="{BB962C8B-B14F-4D97-AF65-F5344CB8AC3E}">
        <p14:creationId xmlns:p14="http://schemas.microsoft.com/office/powerpoint/2010/main" val="2577188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F1915FEB-47F5-45C1-9131-DC9AF2AE8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98353" y="1828801"/>
            <a:ext cx="5317222" cy="113531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/>
                </a:solidFill>
              </a:rPr>
              <a:t>VI SKAPER FESTEN SAMMEN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589DB01C-6074-4395-93EA-EA5B76F38A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40852" y="3301340"/>
            <a:ext cx="5317222" cy="2531048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>
                <a:solidFill>
                  <a:schemeClr val="accent5"/>
                </a:solidFill>
              </a:rPr>
              <a:t>Januar</a:t>
            </a:r>
            <a:r>
              <a:rPr lang="en-US" dirty="0">
                <a:solidFill>
                  <a:schemeClr val="accent5"/>
                </a:solidFill>
              </a:rPr>
              <a:t> - </a:t>
            </a:r>
            <a:r>
              <a:rPr lang="en-US" dirty="0" err="1">
                <a:solidFill>
                  <a:schemeClr val="accent5"/>
                </a:solidFill>
              </a:rPr>
              <a:t>budskap</a:t>
            </a:r>
            <a:endParaRPr lang="en-US" dirty="0">
              <a:solidFill>
                <a:schemeClr val="accent5"/>
              </a:solidFill>
            </a:endParaRPr>
          </a:p>
          <a:p>
            <a:r>
              <a:rPr lang="en-US" dirty="0"/>
              <a:t>Det er </a:t>
            </a:r>
            <a:r>
              <a:rPr lang="en-US" dirty="0" err="1"/>
              <a:t>vanlig</a:t>
            </a:r>
            <a:r>
              <a:rPr lang="en-US" dirty="0"/>
              <a:t> </a:t>
            </a:r>
            <a:r>
              <a:rPr lang="en-US" dirty="0" err="1"/>
              <a:t>å</a:t>
            </a:r>
            <a:r>
              <a:rPr lang="en-US" dirty="0"/>
              <a:t> </a:t>
            </a:r>
            <a:r>
              <a:rPr lang="en-US" dirty="0" err="1"/>
              <a:t>være</a:t>
            </a:r>
            <a:r>
              <a:rPr lang="en-US" dirty="0"/>
              <a:t> </a:t>
            </a:r>
            <a:r>
              <a:rPr lang="en-US" dirty="0" err="1"/>
              <a:t>frivillig</a:t>
            </a:r>
            <a:r>
              <a:rPr lang="en-US" dirty="0"/>
              <a:t> – </a:t>
            </a:r>
            <a:r>
              <a:rPr lang="en-US" dirty="0" err="1"/>
              <a:t>hva</a:t>
            </a:r>
            <a:r>
              <a:rPr lang="en-US" dirty="0"/>
              <a:t> </a:t>
            </a:r>
            <a:r>
              <a:rPr lang="en-US" dirty="0" err="1"/>
              <a:t>skal</a:t>
            </a:r>
            <a:r>
              <a:rPr lang="en-US" dirty="0"/>
              <a:t> du </a:t>
            </a:r>
            <a:r>
              <a:rPr lang="en-US" dirty="0" err="1"/>
              <a:t>gjøre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FÅ?</a:t>
            </a:r>
            <a:br>
              <a:rPr lang="en-US" dirty="0"/>
            </a:br>
            <a:br>
              <a:rPr lang="en-US" dirty="0"/>
            </a:br>
            <a:r>
              <a:rPr lang="en-US" dirty="0" err="1"/>
              <a:t>Søk</a:t>
            </a:r>
            <a:r>
              <a:rPr lang="en-US" dirty="0"/>
              <a:t> </a:t>
            </a:r>
            <a:r>
              <a:rPr lang="en-US" dirty="0" err="1"/>
              <a:t>støtte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/>
              <a:t> </a:t>
            </a:r>
            <a:r>
              <a:rPr lang="en-US" dirty="0" err="1"/>
              <a:t>lokale</a:t>
            </a:r>
            <a:r>
              <a:rPr lang="en-US" dirty="0"/>
              <a:t> VÅR DAG-</a:t>
            </a:r>
            <a:r>
              <a:rPr lang="en-US" dirty="0" err="1"/>
              <a:t>arrangementer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Inkludering</a:t>
            </a:r>
            <a:r>
              <a:rPr lang="en-US" dirty="0"/>
              <a:t>/</a:t>
            </a:r>
            <a:r>
              <a:rPr lang="en-US" dirty="0" err="1"/>
              <a:t>økt</a:t>
            </a:r>
            <a:r>
              <a:rPr lang="en-US" dirty="0"/>
              <a:t> </a:t>
            </a:r>
            <a:r>
              <a:rPr lang="en-US" dirty="0" err="1"/>
              <a:t>tilgjengelighet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Frivillig</a:t>
            </a:r>
            <a:r>
              <a:rPr lang="en-US" dirty="0"/>
              <a:t> </a:t>
            </a:r>
            <a:r>
              <a:rPr lang="en-US" dirty="0" err="1"/>
              <a:t>sektor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Frivillig</a:t>
            </a:r>
            <a:r>
              <a:rPr lang="en-US" dirty="0"/>
              <a:t> </a:t>
            </a:r>
            <a:r>
              <a:rPr lang="en-US" dirty="0" err="1"/>
              <a:t>sektor</a:t>
            </a:r>
            <a:r>
              <a:rPr lang="en-US" dirty="0"/>
              <a:t> </a:t>
            </a:r>
            <a:r>
              <a:rPr lang="en-US" dirty="0" err="1"/>
              <a:t>som</a:t>
            </a:r>
            <a:r>
              <a:rPr lang="en-US" dirty="0"/>
              <a:t> </a:t>
            </a:r>
            <a:r>
              <a:rPr lang="en-US" dirty="0" err="1"/>
              <a:t>læringsarena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6" name="Bilde 5" descr="Et bilde som inneholder småmanet&#10;&#10;Automatisk generert beskrivelse">
            <a:extLst>
              <a:ext uri="{FF2B5EF4-FFF2-40B4-BE49-F238E27FC236}">
                <a16:creationId xmlns:a16="http://schemas.microsoft.com/office/drawing/2014/main" id="{CD33F3A4-6093-F044-A30D-6FFCAA014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26" y="0"/>
            <a:ext cx="485203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0527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">
            <a:extLst>
              <a:ext uri="{FF2B5EF4-FFF2-40B4-BE49-F238E27FC236}">
                <a16:creationId xmlns:a16="http://schemas.microsoft.com/office/drawing/2014/main" id="{26A8D922-2CC6-3B42-A38B-3AB85D9D2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05" y="1722779"/>
            <a:ext cx="3694044" cy="386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">
            <a:extLst>
              <a:ext uri="{FF2B5EF4-FFF2-40B4-BE49-F238E27FC236}">
                <a16:creationId xmlns:a16="http://schemas.microsoft.com/office/drawing/2014/main" id="{7C42F143-C970-F646-8B1E-72AA2CAE3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1722781"/>
            <a:ext cx="3856383" cy="386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">
            <a:extLst>
              <a:ext uri="{FF2B5EF4-FFF2-40B4-BE49-F238E27FC236}">
                <a16:creationId xmlns:a16="http://schemas.microsoft.com/office/drawing/2014/main" id="{681622F0-4AA5-E748-816D-288DE88D5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34" y="1722780"/>
            <a:ext cx="3419061" cy="386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657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FF0A6BBA-9145-44AA-B4B8-75BA934911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778" y="3206338"/>
            <a:ext cx="4806476" cy="84314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 err="1"/>
              <a:t>Søknadsfrist</a:t>
            </a:r>
            <a:r>
              <a:rPr lang="en-US" dirty="0"/>
              <a:t> 7.2.22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EB0D46A-A59C-4ED9-8B55-6A86267216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777" y="2892295"/>
            <a:ext cx="4806476" cy="253999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3" name="Bilde 2" descr="Et bilde som inneholder tekst&#10;&#10;Automatisk generert beskrivelse">
            <a:extLst>
              <a:ext uri="{FF2B5EF4-FFF2-40B4-BE49-F238E27FC236}">
                <a16:creationId xmlns:a16="http://schemas.microsoft.com/office/drawing/2014/main" id="{BBBE1CB2-5133-F044-8A67-D1A54D5D8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7121" y="249382"/>
            <a:ext cx="6302375" cy="60043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384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1">
            <a:extLst>
              <a:ext uri="{FF2B5EF4-FFF2-40B4-BE49-F238E27FC236}">
                <a16:creationId xmlns:a16="http://schemas.microsoft.com/office/drawing/2014/main" id="{DF43C2DE-DFFF-4217-881D-02C6273B6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778" y="1880172"/>
            <a:ext cx="4806476" cy="70267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7" name="Subtitle 2">
            <a:extLst>
              <a:ext uri="{FF2B5EF4-FFF2-40B4-BE49-F238E27FC236}">
                <a16:creationId xmlns:a16="http://schemas.microsoft.com/office/drawing/2014/main" id="{F563B7A7-8B31-4E8A-A23F-11611EAF72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777" y="1683027"/>
            <a:ext cx="4806476" cy="4359964"/>
          </a:xfrm>
        </p:spPr>
        <p:txBody>
          <a:bodyPr>
            <a:normAutofit/>
          </a:bodyPr>
          <a:lstStyle/>
          <a:p>
            <a:r>
              <a:rPr lang="en-US" sz="2000" dirty="0"/>
              <a:t>1000 </a:t>
            </a:r>
            <a:r>
              <a:rPr lang="en-US" sz="2000" dirty="0" err="1"/>
              <a:t>frivillige</a:t>
            </a:r>
            <a:endParaRPr lang="en-US" sz="2000" dirty="0"/>
          </a:p>
          <a:p>
            <a:r>
              <a:rPr lang="en-US" sz="2000" dirty="0" err="1"/>
              <a:t>Vintersportstudio</a:t>
            </a:r>
            <a:r>
              <a:rPr lang="en-US" sz="2000" dirty="0"/>
              <a:t> </a:t>
            </a:r>
            <a:r>
              <a:rPr lang="en-US" sz="2000" dirty="0" err="1"/>
              <a:t>på</a:t>
            </a:r>
            <a:r>
              <a:rPr lang="en-US" sz="2000" dirty="0"/>
              <a:t> NRK</a:t>
            </a:r>
          </a:p>
          <a:p>
            <a:pPr>
              <a:lnSpc>
                <a:spcPct val="100000"/>
              </a:lnSpc>
            </a:pPr>
            <a:r>
              <a:rPr lang="en-US" sz="2000" dirty="0" err="1"/>
              <a:t>Digitalt</a:t>
            </a:r>
            <a:r>
              <a:rPr lang="en-US" sz="2000" dirty="0"/>
              <a:t> </a:t>
            </a:r>
            <a:r>
              <a:rPr lang="en-US" sz="2000" dirty="0" err="1"/>
              <a:t>næringslivsseminar</a:t>
            </a:r>
            <a:r>
              <a:rPr lang="en-US" sz="2000" dirty="0"/>
              <a:t> 20 </a:t>
            </a:r>
            <a:r>
              <a:rPr lang="en-US" sz="2000" dirty="0" err="1"/>
              <a:t>januar</a:t>
            </a:r>
            <a:r>
              <a:rPr lang="en-US" sz="2000" dirty="0"/>
              <a:t> kl 14 -15 med:</a:t>
            </a:r>
            <a:br>
              <a:rPr lang="en-US" sz="2000" dirty="0"/>
            </a:br>
            <a:r>
              <a:rPr lang="en-US" sz="2000" dirty="0"/>
              <a:t>HR </a:t>
            </a:r>
            <a:r>
              <a:rPr lang="en-US" sz="2000" dirty="0" err="1"/>
              <a:t>direktør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Scandic Hotels</a:t>
            </a:r>
            <a:br>
              <a:rPr lang="en-US" sz="2000" dirty="0"/>
            </a:br>
            <a:r>
              <a:rPr lang="en-US" sz="2000" dirty="0"/>
              <a:t>gen </a:t>
            </a:r>
            <a:r>
              <a:rPr lang="en-US" sz="2000" dirty="0" err="1"/>
              <a:t>sek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Frivillighet</a:t>
            </a:r>
            <a:r>
              <a:rPr lang="en-US" sz="2000" dirty="0"/>
              <a:t> Norge </a:t>
            </a:r>
            <a:br>
              <a:rPr lang="en-US" sz="2000" dirty="0"/>
            </a:br>
            <a:r>
              <a:rPr lang="en-US" sz="2000" dirty="0"/>
              <a:t>gen </a:t>
            </a:r>
            <a:r>
              <a:rPr lang="en-US" sz="2000" dirty="0" err="1"/>
              <a:t>sek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Unge</a:t>
            </a:r>
            <a:r>
              <a:rPr lang="en-US" sz="2000" dirty="0"/>
              <a:t> </a:t>
            </a:r>
            <a:r>
              <a:rPr lang="en-US" sz="2000" dirty="0" err="1"/>
              <a:t>Funksjonshemmede</a:t>
            </a:r>
            <a:br>
              <a:rPr lang="en-US" sz="2000" dirty="0"/>
            </a:b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frivillig</a:t>
            </a:r>
            <a:r>
              <a:rPr lang="en-US" sz="2000" dirty="0"/>
              <a:t> </a:t>
            </a:r>
            <a:r>
              <a:rPr lang="en-US" sz="2000" dirty="0" err="1"/>
              <a:t>fra</a:t>
            </a:r>
            <a:r>
              <a:rPr lang="en-US" sz="2000" dirty="0"/>
              <a:t> Aker </a:t>
            </a:r>
            <a:r>
              <a:rPr lang="en-US" sz="2000" dirty="0" err="1"/>
              <a:t>asa</a:t>
            </a:r>
            <a:br>
              <a:rPr lang="en-US" sz="2000" dirty="0"/>
            </a:br>
            <a:r>
              <a:rPr lang="en-US" sz="2000" dirty="0" err="1"/>
              <a:t>forbundslederen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Fagforbundet</a:t>
            </a:r>
            <a:endParaRPr lang="en-US" sz="2000" dirty="0"/>
          </a:p>
        </p:txBody>
      </p:sp>
      <p:pic>
        <p:nvPicPr>
          <p:cNvPr id="1030" name="Picture 6" descr="Frivillig under Para-VM 2021?">
            <a:extLst>
              <a:ext uri="{FF2B5EF4-FFF2-40B4-BE49-F238E27FC236}">
                <a16:creationId xmlns:a16="http://schemas.microsoft.com/office/drawing/2014/main" id="{044536AF-9C6C-4D4A-9D03-4697C5B18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9625" y="1475263"/>
            <a:ext cx="6302375" cy="3907473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969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0FC3C22C-9D2F-7D45-83CA-2D3F3D0D4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2428"/>
            <a:ext cx="12192000" cy="573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23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Frivillighetens år 2022">
      <a:dk1>
        <a:srgbClr val="051635"/>
      </a:dk1>
      <a:lt1>
        <a:srgbClr val="FFFFFF"/>
      </a:lt1>
      <a:dk2>
        <a:srgbClr val="05153B"/>
      </a:dk2>
      <a:lt2>
        <a:srgbClr val="FFFFFF"/>
      </a:lt2>
      <a:accent1>
        <a:srgbClr val="5C74AA"/>
      </a:accent1>
      <a:accent2>
        <a:srgbClr val="FF8A04"/>
      </a:accent2>
      <a:accent3>
        <a:srgbClr val="FEEEA9"/>
      </a:accent3>
      <a:accent4>
        <a:srgbClr val="5C73AA"/>
      </a:accent4>
      <a:accent5>
        <a:srgbClr val="FE8B03"/>
      </a:accent5>
      <a:accent6>
        <a:srgbClr val="FFEEAB"/>
      </a:accent6>
      <a:hlink>
        <a:srgbClr val="FE8A00"/>
      </a:hlink>
      <a:folHlink>
        <a:srgbClr val="FF8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sjon3" id="{7B2C162A-F9B7-8848-8B0D-1B8C929C254E}" vid="{44BA23B3-2A8B-2B4D-BB43-82688D37248B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7BF67F1-428F-4C45-AA81-84395732399F}">
  <we:reference id="wa104178141" version="4.3.3.0" store="nb-NO" storeType="OMEX"/>
  <we:alternateReferences>
    <we:reference id="WA104178141" version="4.3.3.0" store="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BF4AB71E84EDD498D0E10ED2D4407F4" ma:contentTypeVersion="15" ma:contentTypeDescription="Opprett et nytt dokument." ma:contentTypeScope="" ma:versionID="aa4d623d825bd1f57a03702c80f264e6">
  <xsd:schema xmlns:xsd="http://www.w3.org/2001/XMLSchema" xmlns:xs="http://www.w3.org/2001/XMLSchema" xmlns:p="http://schemas.microsoft.com/office/2006/metadata/properties" xmlns:ns2="e78b9026-30dc-4558-8e68-da09f29ded09" xmlns:ns3="b9513a31-c67e-42ed-93c7-0f01b7d03d40" targetNamespace="http://schemas.microsoft.com/office/2006/metadata/properties" ma:root="true" ma:fieldsID="7eabbe064e530dc0ec82e8f3f26cb4fb" ns2:_="" ns3:_="">
    <xsd:import namespace="e78b9026-30dc-4558-8e68-da09f29ded09"/>
    <xsd:import namespace="b9513a31-c67e-42ed-93c7-0f01b7d03d40"/>
    <xsd:element name="properties">
      <xsd:complexType>
        <xsd:sequence>
          <xsd:element name="documentManagement">
            <xsd:complexType>
              <xsd:all>
                <xsd:element ref="ns2:SharedWithDetails" minOccurs="0"/>
                <xsd:element ref="ns2:SharedWithUser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8b9026-30dc-4558-8e68-da09f29ded09" elementFormDefault="qualified">
    <xsd:import namespace="http://schemas.microsoft.com/office/2006/documentManagement/types"/>
    <xsd:import namespace="http://schemas.microsoft.com/office/infopath/2007/PartnerControls"/>
    <xsd:element name="SharedWithDetails" ma:index="8" nillable="true" ma:displayName="Delingsdetaljer" ma:description="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9" nillable="true" ma:displayName="Delt med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LastSharedByUser" ma:index="10" nillable="true" ma:displayName="Sist delt etter bruker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Sist delt etter klokkeslett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513a31-c67e-42ed-93c7-0f01b7d03d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5FB6C29-D1E3-42D6-9F4D-EE6EA8D06F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5F28D3-C567-4BEA-AD3B-F738EEC7C30D}">
  <ds:schemaRefs>
    <ds:schemaRef ds:uri="b9513a31-c67e-42ed-93c7-0f01b7d03d40"/>
    <ds:schemaRef ds:uri="e78b9026-30dc-4558-8e68-da09f29ded0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6C06D53-AB8F-4AF2-87D9-F3565A945912}">
  <ds:schemaRefs>
    <ds:schemaRef ds:uri="e78b9026-30dc-4558-8e68-da09f29ded09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b9513a31-c67e-42ed-93c7-0f01b7d03d40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418</TotalTime>
  <Words>770</Words>
  <Application>Microsoft Macintosh PowerPoint</Application>
  <PresentationFormat>Widescreen</PresentationFormat>
  <Paragraphs>225</Paragraphs>
  <Slides>11</Slides>
  <Notes>2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5" baseType="lpstr">
      <vt:lpstr>Arial</vt:lpstr>
      <vt:lpstr>Brown LL</vt:lpstr>
      <vt:lpstr>Calibri</vt:lpstr>
      <vt:lpstr>Office-tema</vt:lpstr>
      <vt:lpstr>   SAMMEN FEIRER VI NORGES VIKTIGSTE LARBEID</vt:lpstr>
      <vt:lpstr>MINNER OM MÅLENE:   </vt:lpstr>
      <vt:lpstr>Årets arrangementer</vt:lpstr>
      <vt:lpstr>PowerPoint-presentasjon</vt:lpstr>
      <vt:lpstr>VI SKAPER FESTEN SAMMEN</vt:lpstr>
      <vt:lpstr>PowerPoint-presentasjon</vt:lpstr>
      <vt:lpstr>   Søknadsfrist 7.2.22</vt:lpstr>
      <vt:lpstr>PowerPoint-presentasjon</vt:lpstr>
      <vt:lpstr>PowerPoint-presentasjon</vt:lpstr>
      <vt:lpstr>VÅR DAG arr. i Vestland vår 2022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Birgitte Brekke</dc:creator>
  <cp:lastModifiedBy>Birgitte Brekke</cp:lastModifiedBy>
  <cp:revision>16</cp:revision>
  <dcterms:created xsi:type="dcterms:W3CDTF">2021-08-24T09:55:47Z</dcterms:created>
  <dcterms:modified xsi:type="dcterms:W3CDTF">2022-01-06T11:47:54Z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0x0101009BF4AB71E84EDD498D0E10ED2D4407F4</vt:lpwstr>
  </property>
  <property fmtid="{D5CDD505-2E9C-101B-9397-08002B2CF9AE}" pid="3" name="_AdHocReviewCycleID">
    <vt:i4>-795301976</vt:i4>
  </property>
  <property fmtid="{D5CDD505-2E9C-101B-9397-08002B2CF9AE}" pid="4" name="_NewReviewCycle">
    <vt:lpwstr/>
  </property>
  <property fmtid="{D5CDD505-2E9C-101B-9397-08002B2CF9AE}" pid="5" name="_EmailSubject">
    <vt:lpwstr>Referat frå møte i samarbeidskomiteen for frivilligheitas år 6. januar 2022</vt:lpwstr>
  </property>
  <property fmtid="{D5CDD505-2E9C-101B-9397-08002B2CF9AE}" pid="6" name="_AuthorEmail">
    <vt:lpwstr>Age.Avedal@vlfk.no</vt:lpwstr>
  </property>
  <property fmtid="{D5CDD505-2E9C-101B-9397-08002B2CF9AE}" pid="7" name="_AuthorEmailDisplayName">
    <vt:lpwstr>Åge Avedal</vt:lpwstr>
  </property>
</Properties>
</file>